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1"/>
  </p:notesMasterIdLst>
  <p:handoutMasterIdLst>
    <p:handoutMasterId r:id="rId32"/>
  </p:handoutMasterIdLst>
  <p:sldIdLst>
    <p:sldId id="284" r:id="rId2"/>
    <p:sldId id="290" r:id="rId3"/>
    <p:sldId id="261" r:id="rId4"/>
    <p:sldId id="275" r:id="rId5"/>
    <p:sldId id="276" r:id="rId6"/>
    <p:sldId id="269" r:id="rId7"/>
    <p:sldId id="278" r:id="rId8"/>
    <p:sldId id="265" r:id="rId9"/>
    <p:sldId id="279" r:id="rId10"/>
    <p:sldId id="274" r:id="rId11"/>
    <p:sldId id="280" r:id="rId12"/>
    <p:sldId id="267" r:id="rId13"/>
    <p:sldId id="293" r:id="rId14"/>
    <p:sldId id="272" r:id="rId15"/>
    <p:sldId id="260" r:id="rId16"/>
    <p:sldId id="281" r:id="rId17"/>
    <p:sldId id="283" r:id="rId18"/>
    <p:sldId id="282" r:id="rId19"/>
    <p:sldId id="273" r:id="rId20"/>
    <p:sldId id="271" r:id="rId21"/>
    <p:sldId id="270" r:id="rId22"/>
    <p:sldId id="277" r:id="rId23"/>
    <p:sldId id="268" r:id="rId24"/>
    <p:sldId id="264" r:id="rId25"/>
    <p:sldId id="257" r:id="rId26"/>
    <p:sldId id="262" r:id="rId27"/>
    <p:sldId id="258" r:id="rId28"/>
    <p:sldId id="288" r:id="rId29"/>
    <p:sldId id="29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660066"/>
    <a:srgbClr val="000000"/>
    <a:srgbClr val="3366CC"/>
    <a:srgbClr val="3333FF"/>
    <a:srgbClr val="00CC66"/>
    <a:srgbClr val="A50021"/>
    <a:srgbClr val="8000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7" autoAdjust="0"/>
    <p:restoredTop sz="86316" autoAdjust="0"/>
  </p:normalViewPr>
  <p:slideViewPr>
    <p:cSldViewPr>
      <p:cViewPr varScale="1">
        <p:scale>
          <a:sx n="95" d="100"/>
          <a:sy n="95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0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10607-DBB7-4C28-B1CE-4FB3F4334FD1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4E36-D9AE-43C7-BC69-553F943181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D5BB3-DDF3-4BA4-A450-D06FB9082929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B7080-056A-47AB-A46E-7DB1736E36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  <p:sndAc>
      <p:stSnd>
        <p:snd r:embed="rId1" name="applaus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EC6807A-0150-483A-BF92-FFF57FDFC497}" type="datetimeFigureOut">
              <a:rPr lang="en-US" smtClean="0"/>
              <a:pPr/>
              <a:t>6/13/2012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71CAF6-C529-4DB6-A0AD-E4D4582DA6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>
    <p:newsflash/>
    <p:sndAc>
      <p:stSnd>
        <p:snd r:embed="rId13" name="applause.wav"/>
      </p:stSnd>
    </p:sndAc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2.wav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3333CC"/>
                </a:solidFill>
                <a:effectLst/>
                <a:latin typeface="Rockwell" pitchFamily="18" charset="0"/>
              </a:rPr>
              <a:t>Pleasant </a:t>
            </a:r>
            <a:r>
              <a:rPr lang="en-US" sz="4400" b="1" dirty="0" smtClean="0">
                <a:solidFill>
                  <a:schemeClr val="bg1"/>
                </a:solidFill>
                <a:effectLst/>
                <a:latin typeface="Rockwell" pitchFamily="18" charset="0"/>
              </a:rPr>
              <a:t>View</a:t>
            </a:r>
            <a:r>
              <a:rPr lang="en-US" sz="4400" b="1" dirty="0" smtClean="0">
                <a:solidFill>
                  <a:srgbClr val="3333CC"/>
                </a:solidFill>
                <a:effectLst/>
                <a:latin typeface="Rockwell" pitchFamily="18" charset="0"/>
              </a:rPr>
              <a:t> Elementary</a:t>
            </a:r>
            <a:endParaRPr lang="en-US" sz="4400" b="1" dirty="0">
              <a:solidFill>
                <a:srgbClr val="3333CC"/>
              </a:solidFill>
              <a:effectLst/>
              <a:latin typeface="Rockwell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9436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0000"/>
                </a:solidFill>
                <a:latin typeface="Rockwell" pitchFamily="18" charset="0"/>
              </a:rPr>
              <a:t>Home</a:t>
            </a:r>
            <a:r>
              <a:rPr lang="en-US" sz="4400" b="1" dirty="0" smtClean="0">
                <a:solidFill>
                  <a:schemeClr val="bg1"/>
                </a:solidFill>
                <a:latin typeface="Rockwell" pitchFamily="18" charset="0"/>
              </a:rPr>
              <a:t> </a:t>
            </a:r>
            <a:r>
              <a:rPr lang="en-US" sz="4400" b="1" dirty="0" smtClean="0">
                <a:solidFill>
                  <a:srgbClr val="3333CC"/>
                </a:solidFill>
                <a:latin typeface="Rockwell" pitchFamily="18" charset="0"/>
              </a:rPr>
              <a:t>of</a:t>
            </a:r>
            <a:r>
              <a:rPr lang="en-US" sz="4400" b="1" dirty="0" smtClean="0">
                <a:solidFill>
                  <a:schemeClr val="bg1"/>
                </a:solidFill>
                <a:latin typeface="Rockwell" pitchFamily="18" charset="0"/>
              </a:rPr>
              <a:t> </a:t>
            </a:r>
            <a:r>
              <a:rPr lang="en-US" sz="4400" b="1" dirty="0" smtClean="0">
                <a:solidFill>
                  <a:srgbClr val="000000"/>
                </a:solidFill>
                <a:latin typeface="Rockwell" pitchFamily="18" charset="0"/>
              </a:rPr>
              <a:t>the</a:t>
            </a:r>
            <a:r>
              <a:rPr lang="en-US" sz="4400" b="1" dirty="0" smtClean="0">
                <a:solidFill>
                  <a:srgbClr val="3333CC"/>
                </a:solidFill>
                <a:latin typeface="Rockwell" pitchFamily="18" charset="0"/>
              </a:rPr>
              <a:t> Panthers</a:t>
            </a:r>
            <a:endParaRPr lang="en-US" sz="4400" b="1" dirty="0">
              <a:solidFill>
                <a:srgbClr val="3333CC"/>
              </a:solidFill>
              <a:latin typeface="Rockwell" pitchFamily="18" charset="0"/>
            </a:endParaRPr>
          </a:p>
        </p:txBody>
      </p:sp>
      <p:pic>
        <p:nvPicPr>
          <p:cNvPr id="16386" name="Picture 2" descr="http://content.sportslogos.net/logos/7/174/full/34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905000"/>
            <a:ext cx="6705600" cy="3200400"/>
          </a:xfrm>
          <a:prstGeom prst="rect">
            <a:avLst/>
          </a:prstGeom>
          <a:noFill/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800080"/>
                </a:solidFill>
                <a:effectLst/>
                <a:latin typeface="Rockwell" pitchFamily="18" charset="0"/>
              </a:rPr>
              <a:t>Silvio Barbosa</a:t>
            </a:r>
            <a:endParaRPr lang="en-US" sz="3600" dirty="0">
              <a:solidFill>
                <a:srgbClr val="80008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800080"/>
                </a:solidFill>
                <a:latin typeface="Rockwell" pitchFamily="18" charset="0"/>
              </a:rPr>
              <a:t>Born:  October 20,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800080"/>
                </a:solidFill>
                <a:latin typeface="Rockwell" pitchFamily="18" charset="0"/>
              </a:rPr>
              <a:t>Class:C-5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800080"/>
                </a:solidFill>
                <a:latin typeface="Rockwell" pitchFamily="18" charset="0"/>
              </a:rPr>
              <a:t>Favorite Color:  Purple</a:t>
            </a:r>
          </a:p>
          <a:p>
            <a:pPr>
              <a:buNone/>
            </a:pPr>
            <a:r>
              <a:rPr lang="en-US" sz="2800" dirty="0" smtClean="0">
                <a:solidFill>
                  <a:srgbClr val="800080"/>
                </a:solidFill>
                <a:latin typeface="Rockwell" pitchFamily="18" charset="0"/>
              </a:rPr>
              <a:t>Favorite  Teacher: 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800080"/>
                </a:solidFill>
                <a:latin typeface="Rockwell" pitchFamily="18" charset="0"/>
              </a:rPr>
              <a:t>Talent: Swimming</a:t>
            </a:r>
          </a:p>
          <a:p>
            <a:pPr>
              <a:buNone/>
            </a:pPr>
            <a:r>
              <a:rPr lang="en-US" sz="2800" dirty="0" smtClean="0">
                <a:solidFill>
                  <a:srgbClr val="800080"/>
                </a:solidFill>
                <a:latin typeface="Rockwell" pitchFamily="18" charset="0"/>
              </a:rPr>
              <a:t>Achievement: Basketball Champs</a:t>
            </a:r>
          </a:p>
          <a:p>
            <a:pPr>
              <a:buNone/>
            </a:pPr>
            <a:r>
              <a:rPr lang="en-US" sz="2800" dirty="0" smtClean="0">
                <a:solidFill>
                  <a:srgbClr val="800080"/>
                </a:solidFill>
                <a:latin typeface="Rockwell" pitchFamily="18" charset="0"/>
              </a:rPr>
              <a:t>Middle: Nathanael Greene</a:t>
            </a:r>
          </a:p>
          <a:p>
            <a:pPr>
              <a:buNone/>
            </a:pPr>
            <a:endParaRPr lang="en-US" dirty="0">
              <a:solidFill>
                <a:srgbClr val="80008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339933"/>
                </a:solidFill>
                <a:effectLst/>
                <a:latin typeface="Rockwell" pitchFamily="18" charset="0"/>
              </a:rPr>
              <a:t>Adriana Castillo</a:t>
            </a:r>
            <a:endParaRPr lang="en-US" sz="3600" dirty="0">
              <a:solidFill>
                <a:srgbClr val="339933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Rockwell" pitchFamily="18" charset="0"/>
              </a:rPr>
              <a:t>Born: August 2,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Rockwell" pitchFamily="18" charset="0"/>
              </a:rPr>
              <a:t>Favorite Color: Green</a:t>
            </a: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Rockwell" pitchFamily="18" charset="0"/>
              </a:rPr>
              <a:t>Favorite Teacher: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Rockwell" pitchFamily="18" charset="0"/>
              </a:rPr>
              <a:t>Talent: Singing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Rockwell" pitchFamily="18" charset="0"/>
              </a:rPr>
              <a:t>Achievement: Going to 6</a:t>
            </a:r>
            <a:r>
              <a:rPr lang="en-US" sz="2800" baseline="30000" dirty="0" smtClean="0">
                <a:solidFill>
                  <a:srgbClr val="008000"/>
                </a:solidFill>
                <a:latin typeface="Rockwell" pitchFamily="18" charset="0"/>
              </a:rPr>
              <a:t>th</a:t>
            </a:r>
            <a:r>
              <a:rPr lang="en-US" sz="2800" dirty="0" smtClean="0">
                <a:solidFill>
                  <a:srgbClr val="008000"/>
                </a:solidFill>
                <a:latin typeface="Rockwell" pitchFamily="18" charset="0"/>
              </a:rPr>
              <a:t> Grade</a:t>
            </a: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  <a:latin typeface="Rockwell" pitchFamily="18" charset="0"/>
              </a:rPr>
              <a:t>Middle School: DelSesto</a:t>
            </a:r>
            <a:endParaRPr lang="en-US" sz="2800" dirty="0">
              <a:solidFill>
                <a:srgbClr val="008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9903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66FF"/>
                </a:solidFill>
                <a:effectLst/>
                <a:latin typeface="Rockwell" pitchFamily="18" charset="0"/>
              </a:rPr>
              <a:t>Vilson Gamez</a:t>
            </a:r>
            <a:endParaRPr lang="en-US" sz="3600" dirty="0">
              <a:solidFill>
                <a:srgbClr val="0066FF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Born: June 16,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Class: Ms. Muriel C-5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Color: Blue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Teacher : Ms. Delgato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Talent: Basketball and Baseball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Achievements: Basketball Champs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Middle School: Nathanael Greene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66"/>
                </a:solidFill>
                <a:latin typeface="Rockwell" pitchFamily="18" charset="0"/>
              </a:rPr>
              <a:t>Britney Granados</a:t>
            </a:r>
            <a:endParaRPr lang="en-US" sz="3600" dirty="0">
              <a:solidFill>
                <a:srgbClr val="FF0066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Born: January 31, 2001</a:t>
            </a:r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Class: Ms. Muriel C-5</a:t>
            </a:r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Favorite Color: Hot Pink</a:t>
            </a:r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Favorite Teacher: Ms. Muriel</a:t>
            </a:r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Talent: Basketball</a:t>
            </a:r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Achievements: 2012 Basketball Champs</a:t>
            </a:r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Middle School: Nathanael Greene </a:t>
            </a: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A50021"/>
                </a:solidFill>
                <a:effectLst/>
                <a:latin typeface="Rockwell" pitchFamily="18" charset="0"/>
              </a:rPr>
              <a:t>Thomas Horton</a:t>
            </a:r>
            <a:endParaRPr lang="en-US" sz="3600" dirty="0">
              <a:solidFill>
                <a:srgbClr val="A50021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Born: January 3,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Class: Ms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Favorite Color: Red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Favorite Teacher: Ms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Talent: Basketball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Achievements: 2012 Basketball Champs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Middle School: Roger Williams </a:t>
            </a:r>
            <a:endParaRPr lang="en-US" sz="2800" dirty="0">
              <a:solidFill>
                <a:srgbClr val="A5002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Rockwell" pitchFamily="18" charset="0"/>
              </a:rPr>
              <a:t>Shawn Leclair</a:t>
            </a:r>
            <a:endParaRPr lang="en-US" sz="3600" dirty="0">
              <a:solidFill>
                <a:srgbClr val="FF000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57600"/>
            <a:ext cx="8229600" cy="3505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Born: May 13,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Favorite Color: Red, Black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Favorite Teacher: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Talent: Drums and Basketball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Achievements: Making the Basketball Team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Middle School: Nathanael Greene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A50021"/>
                </a:solidFill>
                <a:effectLst/>
                <a:latin typeface="Rockwell" pitchFamily="18" charset="0"/>
              </a:rPr>
              <a:t>Kenny Leonardo</a:t>
            </a:r>
            <a:endParaRPr lang="en-US" sz="3600" dirty="0">
              <a:solidFill>
                <a:srgbClr val="A50021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Born: September 6, 1999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Favorite Color: Red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Favorite Teacher: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Talent: Basketball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Achievement: Basketball Champs</a:t>
            </a:r>
          </a:p>
          <a:p>
            <a:pPr>
              <a:buNone/>
            </a:pPr>
            <a:r>
              <a:rPr lang="en-US" sz="2800" dirty="0" smtClean="0">
                <a:solidFill>
                  <a:srgbClr val="A50021"/>
                </a:solidFill>
                <a:latin typeface="Rockwell" pitchFamily="18" charset="0"/>
              </a:rPr>
              <a:t>Middle School: DelSesto</a:t>
            </a:r>
            <a:endParaRPr lang="en-US" sz="2800" dirty="0">
              <a:solidFill>
                <a:srgbClr val="A5002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effectLst/>
                <a:latin typeface="Rockwell" pitchFamily="18" charset="0"/>
              </a:rPr>
              <a:t>Victoria Moonsamrouth</a:t>
            </a:r>
            <a:endParaRPr lang="en-US" sz="3600" dirty="0">
              <a:solidFill>
                <a:srgbClr val="7030A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Born: September 5,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Favorite Color: Purple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Favorite Teacher: Ms. Lori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Talent: Dancing, Singing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Achievement: Chance to Dance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Middle School: Gilbert Stuart</a:t>
            </a:r>
            <a:endParaRPr lang="en-US" sz="2800" dirty="0">
              <a:solidFill>
                <a:srgbClr val="7030A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66"/>
                </a:solidFill>
                <a:effectLst/>
                <a:latin typeface="Rockwell" pitchFamily="18" charset="0"/>
              </a:rPr>
              <a:t>Theresa Main</a:t>
            </a:r>
            <a:endParaRPr lang="en-US" sz="3600" dirty="0">
              <a:solidFill>
                <a:srgbClr val="FF0066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Born: June 2,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Favorite Color: Pink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Favorite Teacher: Ms. DeMatos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Talent: Cheerleading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Achievement: Chance to Dance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Middle School: DelSesto</a:t>
            </a:r>
            <a:endParaRPr lang="en-US" sz="2800" dirty="0">
              <a:solidFill>
                <a:srgbClr val="FF0066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effectLst/>
                <a:latin typeface="Rockwell" pitchFamily="18" charset="0"/>
              </a:rPr>
              <a:t>Devin Nix</a:t>
            </a:r>
            <a:endParaRPr lang="en-US" sz="3600" dirty="0">
              <a:solidFill>
                <a:srgbClr val="C0000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Rockwell" pitchFamily="18" charset="0"/>
              </a:rPr>
              <a:t>Birth: April 21,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Rockwell" pitchFamily="18" charset="0"/>
              </a:rPr>
              <a:t>Class: 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Rockwell" pitchFamily="18" charset="0"/>
              </a:rPr>
              <a:t>Favorite Color: Red, Black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Rockwell" pitchFamily="18" charset="0"/>
              </a:rPr>
              <a:t>Favorite Teacher: Ms. Vigeant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Rockwell" pitchFamily="18" charset="0"/>
              </a:rPr>
              <a:t>Talent: Swimming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Rockwell" pitchFamily="18" charset="0"/>
              </a:rPr>
              <a:t>Achievement: Fast Swimmer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Rockwell" pitchFamily="18" charset="0"/>
              </a:rPr>
              <a:t>Middle School: DelSesto</a:t>
            </a:r>
          </a:p>
          <a:p>
            <a:pPr>
              <a:buNone/>
            </a:pPr>
            <a:endParaRPr lang="en-US" sz="2800" dirty="0" smtClean="0">
              <a:latin typeface="Rockwell" pitchFamily="18" charset="0"/>
            </a:endParaRPr>
          </a:p>
          <a:p>
            <a:pPr>
              <a:buNone/>
            </a:pPr>
            <a:endParaRPr lang="en-US" sz="2800" dirty="0" smtClean="0">
              <a:latin typeface="Rockwell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239000" cy="1362075"/>
          </a:xfrm>
        </p:spPr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chemeClr val="accent4">
                    <a:lumMod val="75000"/>
                  </a:schemeClr>
                </a:solidFill>
                <a:effectLst/>
                <a:latin typeface="Rockwell" pitchFamily="18" charset="0"/>
              </a:rPr>
              <a:t>Ms. Muriel</a:t>
            </a:r>
            <a:endParaRPr lang="en-US" sz="4000" b="0" dirty="0">
              <a:solidFill>
                <a:schemeClr val="accent4">
                  <a:lumMod val="75000"/>
                </a:schemeClr>
              </a:solidFill>
              <a:effectLst/>
              <a:latin typeface="Rockwell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5715000"/>
            <a:ext cx="3657600" cy="114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accent1"/>
                </a:solidFill>
                <a:latin typeface="Rockwell" pitchFamily="18" charset="0"/>
              </a:rPr>
              <a:t>Basketball Coach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1"/>
                </a:solidFill>
                <a:latin typeface="Rockwell" pitchFamily="18" charset="0"/>
              </a:rPr>
              <a:t>5</a:t>
            </a:r>
            <a:r>
              <a:rPr lang="en-US" sz="3200" baseline="30000" dirty="0" smtClean="0">
                <a:solidFill>
                  <a:schemeClr val="accent1"/>
                </a:solidFill>
                <a:latin typeface="Rockwell" pitchFamily="18" charset="0"/>
              </a:rPr>
              <a:t>th</a:t>
            </a:r>
            <a:r>
              <a:rPr lang="en-US" sz="3200" dirty="0" smtClean="0">
                <a:solidFill>
                  <a:schemeClr val="accent1"/>
                </a:solidFill>
                <a:latin typeface="Rockwell" pitchFamily="18" charset="0"/>
              </a:rPr>
              <a:t> Grade Teacher</a:t>
            </a: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8600" cy="228600"/>
          </a:xfrm>
          <a:prstGeom prst="rect">
            <a:avLst/>
          </a:prstGeom>
        </p:spPr>
      </p:pic>
      <p:pic>
        <p:nvPicPr>
          <p:cNvPr id="2051" name="Picture 3" descr="C:\Documents and Settings\s8325039\Local Settings\Temporary Internet Files\Content.IE5\UPAXXF53\MC90004842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1371600"/>
            <a:ext cx="6019800" cy="4267200"/>
          </a:xfrm>
          <a:prstGeom prst="rect">
            <a:avLst/>
          </a:prstGeom>
          <a:noFill/>
        </p:spPr>
      </p:pic>
      <p:pic>
        <p:nvPicPr>
          <p:cNvPr id="2052" name="Picture 4" descr="C:\Documents and Settings\s8325039\Local Settings\Temporary Internet Files\Content.IE5\UPAXXF53\MC91021697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98130" y="5562600"/>
            <a:ext cx="1245870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66FF"/>
                </a:solidFill>
                <a:effectLst/>
                <a:latin typeface="Rockwell" pitchFamily="18" charset="0"/>
              </a:rPr>
              <a:t>Ayanna Pena</a:t>
            </a:r>
            <a:endParaRPr lang="en-US" sz="3600" dirty="0">
              <a:solidFill>
                <a:srgbClr val="0066FF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Born: June 20,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Class: Ms Muriel C-5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Color: Blue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Teacher: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Achievements: Cheering 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Talent: Dancing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Middle School: Nathanael Greene</a:t>
            </a:r>
            <a:endParaRPr lang="en-US" sz="2800" dirty="0">
              <a:solidFill>
                <a:srgbClr val="0066FF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66FF"/>
                </a:solidFill>
                <a:effectLst/>
                <a:latin typeface="Rockwell" pitchFamily="18" charset="0"/>
              </a:rPr>
              <a:t>Kicha Pinthiere</a:t>
            </a:r>
            <a:endParaRPr lang="en-US" sz="3600" dirty="0">
              <a:solidFill>
                <a:srgbClr val="0066FF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Born: June 6,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Class: Ms. Muriel C-5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Color: Blue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Teacher: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Talent: Singing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Achievements: Knowing Multiplication Facts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Middle School: Nathanael Greene</a:t>
            </a:r>
            <a:endParaRPr lang="en-US" sz="2800" dirty="0">
              <a:solidFill>
                <a:srgbClr val="0066FF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CC66"/>
                </a:solidFill>
                <a:effectLst/>
                <a:latin typeface="Rockwell" pitchFamily="18" charset="0"/>
              </a:rPr>
              <a:t>Jasmin Rodriguez</a:t>
            </a:r>
            <a:endParaRPr lang="en-US" sz="3600" dirty="0">
              <a:solidFill>
                <a:srgbClr val="00CC66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CC00CC"/>
                </a:solidFill>
                <a:latin typeface="Rockwell" pitchFamily="18" charset="0"/>
              </a:rPr>
              <a:t>Born: August 1,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CC00CC"/>
                </a:solidFill>
                <a:latin typeface="Rockwell" pitchFamily="18" charset="0"/>
              </a:rPr>
              <a:t>Class: 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CC00CC"/>
                </a:solidFill>
                <a:latin typeface="Rockwell" pitchFamily="18" charset="0"/>
              </a:rPr>
              <a:t>Favorite Color:  Purple, Green</a:t>
            </a:r>
          </a:p>
          <a:p>
            <a:pPr>
              <a:buNone/>
            </a:pPr>
            <a:r>
              <a:rPr lang="en-US" sz="2800" dirty="0" smtClean="0">
                <a:solidFill>
                  <a:srgbClr val="CC00CC"/>
                </a:solidFill>
                <a:latin typeface="Rockwell" pitchFamily="18" charset="0"/>
              </a:rPr>
              <a:t>Favorite Teacher: Ms. Rainone</a:t>
            </a:r>
          </a:p>
          <a:p>
            <a:pPr>
              <a:buNone/>
            </a:pPr>
            <a:r>
              <a:rPr lang="en-US" sz="2800" dirty="0" smtClean="0">
                <a:solidFill>
                  <a:srgbClr val="CC00CC"/>
                </a:solidFill>
                <a:latin typeface="Rockwell" pitchFamily="18" charset="0"/>
              </a:rPr>
              <a:t>Talent: Singing</a:t>
            </a:r>
          </a:p>
          <a:p>
            <a:pPr>
              <a:buNone/>
            </a:pPr>
            <a:r>
              <a:rPr lang="en-US" sz="2800" dirty="0" smtClean="0">
                <a:solidFill>
                  <a:srgbClr val="CC00CC"/>
                </a:solidFill>
                <a:latin typeface="Rockwell" pitchFamily="18" charset="0"/>
              </a:rPr>
              <a:t>Achievements:  Basketball Champ</a:t>
            </a:r>
          </a:p>
          <a:p>
            <a:pPr>
              <a:buNone/>
            </a:pPr>
            <a:r>
              <a:rPr lang="en-US" sz="2800" dirty="0" smtClean="0">
                <a:solidFill>
                  <a:srgbClr val="CC00CC"/>
                </a:solidFill>
                <a:latin typeface="Rockwell" pitchFamily="18" charset="0"/>
              </a:rPr>
              <a:t>Middle School: Gilbert Stuart</a:t>
            </a:r>
          </a:p>
          <a:p>
            <a:pPr>
              <a:buNone/>
            </a:pPr>
            <a:endParaRPr lang="en-US" sz="2800" dirty="0" smtClean="0">
              <a:latin typeface="Rockwell" pitchFamily="18" charset="0"/>
            </a:endParaRPr>
          </a:p>
          <a:p>
            <a:pPr>
              <a:buNone/>
            </a:pP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Rockwell" pitchFamily="18" charset="0"/>
              </a:rPr>
              <a:t>Jared Ruzzano</a:t>
            </a:r>
            <a:endParaRPr lang="en-US" sz="3600" dirty="0">
              <a:solidFill>
                <a:srgbClr val="FF000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Born: September 9,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Class: Ms Muriel C-5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Favorite Color: Red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Favorite Teacher: Ms. Rainone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Talent: Baseball and Basketball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Achievements: 2012 Basketball Champions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Middle School: Gilbert Stuart </a:t>
            </a:r>
          </a:p>
          <a:p>
            <a:pPr algn="r">
              <a:buNone/>
            </a:pPr>
            <a:endParaRPr lang="en-US" sz="2800" dirty="0" smtClean="0">
              <a:latin typeface="Script MT Bold" pitchFamily="66" charset="0"/>
            </a:endParaRPr>
          </a:p>
          <a:p>
            <a:pPr algn="r"/>
            <a:endParaRPr lang="en-US" sz="2800" dirty="0"/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3399"/>
                </a:solidFill>
                <a:effectLst/>
                <a:latin typeface="Rockwell" pitchFamily="18" charset="0"/>
              </a:rPr>
              <a:t>Fatima Saquic</a:t>
            </a:r>
            <a:endParaRPr lang="en-US" sz="3600" dirty="0">
              <a:solidFill>
                <a:srgbClr val="FF3399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Born: November 18, 2000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Class: 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Favorite Color: Pink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Favorite Teacher: Mrs. Andreozzi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Talent: Singing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Achievement: Being in Many Activities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Middle School: DelSesto</a:t>
            </a:r>
            <a:endParaRPr lang="en-US" sz="2800" dirty="0">
              <a:solidFill>
                <a:srgbClr val="FF0066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Rockwell" pitchFamily="18" charset="0"/>
              </a:rPr>
              <a:t>Zachary Samayoa</a:t>
            </a:r>
            <a:endParaRPr lang="en-US" sz="3600" dirty="0">
              <a:solidFill>
                <a:srgbClr val="FF000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Born: April  6,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Class: 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Favorite Color: Red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Favorite Teacher: Ms. Rainone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Talent: Basketball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Achievements: 2012  Basketball Champs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Rockwell" pitchFamily="18" charset="0"/>
              </a:rPr>
              <a:t>Middle school: Nathanael Greene</a:t>
            </a:r>
            <a:endParaRPr lang="en-US" sz="2800" dirty="0">
              <a:solidFill>
                <a:srgbClr val="FF0000"/>
              </a:solidFill>
              <a:latin typeface="Rockwell" pitchFamily="18" charset="0"/>
            </a:endParaRPr>
          </a:p>
          <a:p>
            <a:pPr algn="ctr">
              <a:buNone/>
            </a:pPr>
            <a:endParaRPr lang="en-US" dirty="0">
              <a:latin typeface="Script MT Bold" pitchFamily="66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Rockwell" pitchFamily="18" charset="0"/>
              </a:rPr>
              <a:t>Steven Sihavong</a:t>
            </a:r>
            <a:endParaRPr lang="en-US" sz="3600" dirty="0">
              <a:solidFill>
                <a:srgbClr val="00B050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8229600" cy="3535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Rockwell" pitchFamily="18" charset="0"/>
              </a:rPr>
              <a:t>Born: April 20,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Rockwell" pitchFamily="18" charset="0"/>
              </a:rPr>
              <a:t>Class: 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Rockwell" pitchFamily="18" charset="0"/>
              </a:rPr>
              <a:t>Favorite color: Green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Rockwell" pitchFamily="18" charset="0"/>
              </a:rPr>
              <a:t>Favorite teacher: Ms. Major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Rockwell" pitchFamily="18" charset="0"/>
              </a:rPr>
              <a:t>Talent: Hockey &amp; Basketball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Rockwell" pitchFamily="18" charset="0"/>
              </a:rPr>
              <a:t>Achievements: 2012 Basketball Champs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Rockwell" pitchFamily="18" charset="0"/>
              </a:rPr>
              <a:t>Middle school: Nathanael Greene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66FF"/>
                </a:solidFill>
                <a:effectLst/>
                <a:latin typeface="Rockwell" pitchFamily="18" charset="0"/>
              </a:rPr>
              <a:t>Karena Touze</a:t>
            </a:r>
            <a:endParaRPr lang="en-US" sz="3600" dirty="0">
              <a:solidFill>
                <a:srgbClr val="0066FF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8229600" cy="3459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Born: January 24,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Class: 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color: Blue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teacher: Ms. Rainone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Talent: Singing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Achievements: Passing All Tests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Middle school:  Gilbert Stuart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66FF"/>
                </a:solidFill>
                <a:latin typeface="Rockwell" pitchFamily="18" charset="0"/>
              </a:rPr>
              <a:t>Katharine Tracy</a:t>
            </a:r>
            <a:endParaRPr lang="en-US" sz="3600" dirty="0">
              <a:solidFill>
                <a:srgbClr val="0066FF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Born: May 5,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Class: 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Color: Blue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Teacher: Ms. Castelli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Talent: Academics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Achievement: 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Middle School: Nathanael Greene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( Gifted Program)</a:t>
            </a: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8325039\Local Settings\Temporary Internet Files\Content.IE5\SGAQZGWJ\MC9003918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  <a:effectLst/>
              </a:rPr>
              <a:t>Credits</a:t>
            </a:r>
            <a:endParaRPr lang="en-US" dirty="0">
              <a:solidFill>
                <a:schemeClr val="accent1"/>
              </a:solidFill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500" dirty="0" smtClean="0">
                <a:solidFill>
                  <a:schemeClr val="accent1"/>
                </a:solidFill>
              </a:rPr>
              <a:t>Captains: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FF0066"/>
                </a:solidFill>
              </a:rPr>
              <a:t>Victoria</a:t>
            </a:r>
            <a:r>
              <a:rPr lang="en-US" sz="3500" dirty="0" smtClean="0">
                <a:solidFill>
                  <a:schemeClr val="accent1"/>
                </a:solidFill>
              </a:rPr>
              <a:t> </a:t>
            </a:r>
            <a:r>
              <a:rPr lang="en-US" sz="3500" dirty="0" smtClean="0">
                <a:solidFill>
                  <a:srgbClr val="7030A0"/>
                </a:solidFill>
              </a:rPr>
              <a:t>Adenegan</a:t>
            </a:r>
          </a:p>
          <a:p>
            <a:pPr algn="ctr">
              <a:buNone/>
            </a:pPr>
            <a:r>
              <a:rPr lang="en-US" sz="35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Katharine</a:t>
            </a:r>
            <a:r>
              <a:rPr lang="en-US" sz="3500" dirty="0" smtClean="0">
                <a:solidFill>
                  <a:schemeClr val="accent1"/>
                </a:solidFill>
              </a:rPr>
              <a:t> </a:t>
            </a:r>
            <a:r>
              <a:rPr lang="en-US" sz="3500" dirty="0" smtClean="0">
                <a:solidFill>
                  <a:srgbClr val="00B050"/>
                </a:solidFill>
              </a:rPr>
              <a:t>Tracy</a:t>
            </a:r>
          </a:p>
          <a:p>
            <a:pPr algn="ctr">
              <a:buNone/>
            </a:pPr>
            <a:r>
              <a:rPr lang="en-US" sz="35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sz="3500" dirty="0" smtClean="0">
                <a:solidFill>
                  <a:schemeClr val="accent1"/>
                </a:solidFill>
              </a:rPr>
              <a:t> </a:t>
            </a:r>
            <a:r>
              <a:rPr lang="en-US" sz="3500" dirty="0" smtClean="0">
                <a:solidFill>
                  <a:srgbClr val="7030A0"/>
                </a:solidFill>
              </a:rPr>
              <a:t>Touze</a:t>
            </a:r>
          </a:p>
          <a:p>
            <a:pPr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Zachary</a:t>
            </a:r>
            <a:r>
              <a:rPr lang="en-US" sz="3500" dirty="0" smtClean="0">
                <a:solidFill>
                  <a:schemeClr val="accent1"/>
                </a:solidFill>
              </a:rPr>
              <a:t> </a:t>
            </a:r>
            <a:r>
              <a:rPr lang="en-US" sz="3500" dirty="0" smtClean="0">
                <a:solidFill>
                  <a:srgbClr val="C00000"/>
                </a:solidFill>
              </a:rPr>
              <a:t>Samayoa</a:t>
            </a:r>
          </a:p>
          <a:p>
            <a:pPr algn="ctr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With Help From: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Katherine Vasquez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Miguel Popa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Steven Sihavong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Documents and Settings\s8325039\Local Settings\Temporary Internet Files\Content.IE5\SGAQZGWJ\MC90043446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4725" y="0"/>
            <a:ext cx="1819275" cy="1009650"/>
          </a:xfrm>
          <a:prstGeom prst="rect">
            <a:avLst/>
          </a:prstGeom>
          <a:noFill/>
        </p:spPr>
      </p:pic>
      <p:pic>
        <p:nvPicPr>
          <p:cNvPr id="1028" name="Picture 4" descr="C:\Documents and Settings\s8325039\Local Settings\Temporary Internet Files\Content.IE5\UPAXXF53\MC90008865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05400"/>
            <a:ext cx="1836115" cy="15160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Rockwell" pitchFamily="18" charset="0"/>
              </a:rPr>
              <a:t>Victoria  Adenegan</a:t>
            </a:r>
            <a:endParaRPr lang="en-US" sz="3600" dirty="0">
              <a:solidFill>
                <a:schemeClr val="accent4">
                  <a:lumMod val="75000"/>
                </a:schemeClr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6172200" cy="3230564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Born:  May 2,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Favorite Color: Purple, Pink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Favorite Teacher: Ms. Rainone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Talent: Singing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Achievements: Good Grades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Middle school: Nathanael Greene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66"/>
                </a:solidFill>
                <a:latin typeface="Rockwell" pitchFamily="18" charset="0"/>
              </a:rPr>
              <a:t>(Gifted Program)</a:t>
            </a:r>
            <a:endParaRPr lang="en-US" sz="2800" dirty="0">
              <a:solidFill>
                <a:srgbClr val="FF0066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66FF"/>
                </a:solidFill>
                <a:effectLst/>
                <a:latin typeface="Rockwell" pitchFamily="18" charset="0"/>
              </a:rPr>
              <a:t>Isaac Agosto</a:t>
            </a:r>
            <a:endParaRPr lang="en-US" sz="3600" dirty="0">
              <a:solidFill>
                <a:srgbClr val="0066FF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Born: June 14,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Color: Blue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Teacher: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Talent:  Sing, Dance, and Rap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Achievements: Better at Math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Middle School: DelSesto</a:t>
            </a:r>
          </a:p>
          <a:p>
            <a:pPr>
              <a:buNone/>
            </a:pPr>
            <a:endParaRPr lang="en-US" sz="2800" dirty="0" smtClean="0">
              <a:latin typeface="Rockwell" pitchFamily="18" charset="0"/>
            </a:endParaRPr>
          </a:p>
          <a:p>
            <a:pPr>
              <a:buNone/>
            </a:pPr>
            <a:endParaRPr lang="en-US" sz="2800" dirty="0" smtClean="0"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effectLst/>
                <a:latin typeface="Rockwell" pitchFamily="18" charset="0"/>
              </a:rPr>
              <a:t>Litzy Alba</a:t>
            </a:r>
            <a:endParaRPr lang="en-US" sz="3600" dirty="0">
              <a:solidFill>
                <a:srgbClr val="7030A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Born: December 19,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Color: Blue, Purple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Teacher: Ms. Lori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Talent: Singing, Dancing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Achievements: Basketball Champs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Middle School: Nathan Bishop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66FF"/>
                </a:solidFill>
                <a:effectLst/>
                <a:latin typeface="Rockwell" pitchFamily="18" charset="0"/>
              </a:rPr>
              <a:t>Nardiea Alverado</a:t>
            </a:r>
            <a:endParaRPr lang="en-US" sz="3600" dirty="0">
              <a:solidFill>
                <a:srgbClr val="0066FF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Born: July 13, 2000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Class: C-5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Color: Blue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Favorite Teacher: Ms. DeMatos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Talent: Singing and Poetry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Achievements: Band Trophy</a:t>
            </a:r>
          </a:p>
          <a:p>
            <a:pPr>
              <a:buNone/>
            </a:pPr>
            <a:r>
              <a:rPr lang="en-US" sz="2800" dirty="0" smtClean="0">
                <a:solidFill>
                  <a:srgbClr val="0066FF"/>
                </a:solidFill>
                <a:latin typeface="Rockwell" pitchFamily="18" charset="0"/>
              </a:rPr>
              <a:t>Middle School: Nathanael Greene </a:t>
            </a:r>
            <a:endParaRPr lang="en-US" sz="2800" dirty="0">
              <a:solidFill>
                <a:srgbClr val="0066FF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effectLst/>
                <a:latin typeface="Rockwell" pitchFamily="18" charset="0"/>
              </a:rPr>
              <a:t>Ramon Ampon</a:t>
            </a:r>
            <a:endParaRPr lang="en-US" sz="3600" dirty="0">
              <a:solidFill>
                <a:srgbClr val="C0000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2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Rockwell" pitchFamily="18" charset="0"/>
              </a:rPr>
              <a:t>Born: July 20,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Rockwell" pitchFamily="18" charset="0"/>
              </a:rPr>
              <a:t>Favorite Color: Red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Rockwell" pitchFamily="18" charset="0"/>
              </a:rPr>
              <a:t>Favorite Teacher: Ms. Muriel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Rockwell" pitchFamily="18" charset="0"/>
              </a:rPr>
              <a:t>Talent: Dancing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Rockwell" pitchFamily="18" charset="0"/>
              </a:rPr>
              <a:t>Achievement: Chance to Dance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Rockwell" pitchFamily="18" charset="0"/>
              </a:rPr>
              <a:t>Middle School: DelSesto</a:t>
            </a:r>
            <a:endParaRPr lang="en-US" sz="2800" dirty="0">
              <a:solidFill>
                <a:srgbClr val="C0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effectLst/>
                <a:latin typeface="Rockwell" pitchFamily="18" charset="0"/>
              </a:rPr>
              <a:t>Alexis Anson</a:t>
            </a:r>
            <a:endParaRPr lang="en-US" sz="3600" dirty="0">
              <a:solidFill>
                <a:srgbClr val="7030A0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Born: April 17, 2001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Class: Ms. Muriel C-5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Favorite Color: Purple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Favorite Teacher: Ms. Rainone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Talent: Singing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Achievements: Cheerleading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Rockwell" pitchFamily="18" charset="0"/>
              </a:rPr>
              <a:t>Middle School: DelSesto</a:t>
            </a:r>
          </a:p>
          <a:p>
            <a:pPr algn="r"/>
            <a:endParaRPr lang="en-US" dirty="0" smtClean="0">
              <a:latin typeface="Script MT Bold" pitchFamily="66" charset="0"/>
            </a:endParaRPr>
          </a:p>
          <a:p>
            <a:pPr algn="r"/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66FF"/>
                </a:solidFill>
                <a:effectLst/>
                <a:latin typeface="Rockwell" pitchFamily="18" charset="0"/>
              </a:rPr>
              <a:t>Victor Avila</a:t>
            </a:r>
            <a:endParaRPr lang="en-US" sz="3600" dirty="0">
              <a:solidFill>
                <a:srgbClr val="0066FF"/>
              </a:solidFill>
              <a:effectLst/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0066FF"/>
                </a:solidFill>
                <a:latin typeface="Rockwell" pitchFamily="18" charset="0"/>
              </a:rPr>
              <a:t>Born: July 19, 2000</a:t>
            </a:r>
          </a:p>
          <a:p>
            <a:pPr>
              <a:buNone/>
            </a:pPr>
            <a:r>
              <a:rPr lang="en-US" sz="3000" dirty="0" smtClean="0">
                <a:solidFill>
                  <a:srgbClr val="0066FF"/>
                </a:solidFill>
                <a:latin typeface="Rockwell" pitchFamily="18" charset="0"/>
              </a:rPr>
              <a:t>Class: Ms. Muriel</a:t>
            </a:r>
          </a:p>
          <a:p>
            <a:pPr>
              <a:buNone/>
            </a:pPr>
            <a:r>
              <a:rPr lang="en-US" sz="3000" dirty="0" smtClean="0">
                <a:solidFill>
                  <a:srgbClr val="0066FF"/>
                </a:solidFill>
                <a:latin typeface="Rockwell" pitchFamily="18" charset="0"/>
              </a:rPr>
              <a:t>Favorite Color: Blue</a:t>
            </a:r>
          </a:p>
          <a:p>
            <a:pPr>
              <a:buNone/>
            </a:pPr>
            <a:r>
              <a:rPr lang="en-US" sz="3000" dirty="0" smtClean="0">
                <a:solidFill>
                  <a:srgbClr val="0066FF"/>
                </a:solidFill>
                <a:latin typeface="Rockwell" pitchFamily="18" charset="0"/>
              </a:rPr>
              <a:t>Favorite Teacher: Ms. Major</a:t>
            </a:r>
          </a:p>
          <a:p>
            <a:pPr>
              <a:buNone/>
            </a:pPr>
            <a:r>
              <a:rPr lang="en-US" sz="3000" dirty="0" smtClean="0">
                <a:solidFill>
                  <a:srgbClr val="0066FF"/>
                </a:solidFill>
                <a:latin typeface="Rockwell" pitchFamily="18" charset="0"/>
              </a:rPr>
              <a:t>Talent: Magic</a:t>
            </a:r>
          </a:p>
          <a:p>
            <a:pPr>
              <a:buNone/>
            </a:pPr>
            <a:r>
              <a:rPr lang="en-US" sz="3000" dirty="0" smtClean="0">
                <a:solidFill>
                  <a:srgbClr val="0066FF"/>
                </a:solidFill>
                <a:latin typeface="Rockwell" pitchFamily="18" charset="0"/>
              </a:rPr>
              <a:t>Achievements: Basketball Champs</a:t>
            </a:r>
          </a:p>
          <a:p>
            <a:pPr>
              <a:buNone/>
            </a:pPr>
            <a:r>
              <a:rPr lang="en-US" sz="3000" dirty="0" smtClean="0">
                <a:solidFill>
                  <a:srgbClr val="0066FF"/>
                </a:solidFill>
                <a:latin typeface="Rockwell" pitchFamily="18" charset="0"/>
              </a:rPr>
              <a:t>Middle School: Nathanael Greene</a:t>
            </a:r>
          </a:p>
          <a:p>
            <a:pPr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3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0000"/>
      </a:accent1>
      <a:accent2>
        <a:srgbClr val="FF1B97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1076</TotalTime>
  <Words>995</Words>
  <Application>Microsoft Office PowerPoint</Application>
  <PresentationFormat>On-screen Show (4:3)</PresentationFormat>
  <Paragraphs>228</Paragraphs>
  <Slides>29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Verve</vt:lpstr>
      <vt:lpstr>Pleasant View Elementary</vt:lpstr>
      <vt:lpstr>Ms. Muriel</vt:lpstr>
      <vt:lpstr>Victoria  Adenegan</vt:lpstr>
      <vt:lpstr>Isaac Agosto</vt:lpstr>
      <vt:lpstr>Litzy Alba</vt:lpstr>
      <vt:lpstr>Nardiea Alverado</vt:lpstr>
      <vt:lpstr>Ramon Ampon</vt:lpstr>
      <vt:lpstr>Alexis Anson</vt:lpstr>
      <vt:lpstr>Victor Avila</vt:lpstr>
      <vt:lpstr>Silvio Barbosa</vt:lpstr>
      <vt:lpstr>Adriana Castillo</vt:lpstr>
      <vt:lpstr>Vilson Gamez</vt:lpstr>
      <vt:lpstr>Britney Granados</vt:lpstr>
      <vt:lpstr>Thomas Horton</vt:lpstr>
      <vt:lpstr>Shawn Leclair</vt:lpstr>
      <vt:lpstr>Kenny Leonardo</vt:lpstr>
      <vt:lpstr>Victoria Moonsamrouth</vt:lpstr>
      <vt:lpstr>Theresa Main</vt:lpstr>
      <vt:lpstr>Devin Nix</vt:lpstr>
      <vt:lpstr>Ayanna Pena</vt:lpstr>
      <vt:lpstr>Kicha Pinthiere</vt:lpstr>
      <vt:lpstr>Jasmin Rodriguez</vt:lpstr>
      <vt:lpstr>Jared Ruzzano</vt:lpstr>
      <vt:lpstr>Fatima Saquic</vt:lpstr>
      <vt:lpstr>Zachary Samayoa</vt:lpstr>
      <vt:lpstr>Steven Sihavong</vt:lpstr>
      <vt:lpstr>Karena Touze</vt:lpstr>
      <vt:lpstr>Katharine Tracy</vt:lpstr>
      <vt:lpstr>Credits</vt:lpstr>
    </vt:vector>
  </TitlesOfParts>
  <Company>Providence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Katharine Tracy</dc:title>
  <dc:creator>Providence Public Schools</dc:creator>
  <cp:lastModifiedBy>Providence Public Schools</cp:lastModifiedBy>
  <cp:revision>121</cp:revision>
  <dcterms:created xsi:type="dcterms:W3CDTF">2012-04-27T14:46:47Z</dcterms:created>
  <dcterms:modified xsi:type="dcterms:W3CDTF">2012-06-13T17:06:37Z</dcterms:modified>
</cp:coreProperties>
</file>