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737" autoAdjust="0"/>
  </p:normalViewPr>
  <p:slideViewPr>
    <p:cSldViewPr>
      <p:cViewPr varScale="1">
        <p:scale>
          <a:sx n="64" d="100"/>
          <a:sy n="64" d="100"/>
        </p:scale>
        <p:origin x="-96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FD2FC97E-11DA-4D6D-97E9-E8992244D2EA}" type="datetimeFigureOut">
              <a:rPr lang="en-US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4BF87EF-FA46-4710-966B-E2D68F503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B20DC-7378-44AE-B2E3-37E00BDCC3FE}" type="datetimeFigureOut">
              <a:rPr lang="en-US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9241D-D303-4511-82DB-051EA850C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80E47-38B9-452D-A986-F1915989358C}" type="datetimeFigureOut">
              <a:rPr lang="en-US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7E00E-98F2-4765-995C-442BE14A6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DE517-8395-475A-B638-CEDF4DA4148F}" type="datetimeFigureOut">
              <a:rPr lang="en-US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5C586-437D-493D-9449-345383E3D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2E0AF-77B4-4475-80E6-317171D4C196}" type="datetimeFigureOut">
              <a:rPr lang="en-US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27CFE-334A-421E-839B-A6D4E455A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  <p:sndAc>
      <p:stSnd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32DA4-7954-486C-841A-747D56B0B09E}" type="datetimeFigureOut">
              <a:rPr lang="en-US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C9B6A-BCA7-4111-A5A9-E98DD719A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6A769-C55A-473D-AD24-DF0CFC5FBF75}" type="datetimeFigureOut">
              <a:rPr lang="en-US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BBA121A8-83BC-4CB2-9824-46E80113B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679FC-5490-4BA5-B399-9295BB8ED583}" type="datetimeFigureOut">
              <a:rPr lang="en-US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79AEA-8FBA-4123-ACF5-17AAF8A81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15548-F08E-4501-8969-ECE8E7B1989A}" type="datetimeFigureOut">
              <a:rPr lang="en-US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78B8-4554-49E3-8434-340215B84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CE47591B-C31E-46B4-8B6D-8EBD9502F254}" type="datetimeFigureOut">
              <a:rPr lang="en-US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A4B47696-C966-474C-85ED-89D45DD16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28013807-9BC4-4023-B738-0203C3F83EDE}" type="datetimeFigureOut">
              <a:rPr lang="en-US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C7C54B12-1D58-4AD4-81A2-B4AAA8F32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17E6E1A-C18E-490C-93F4-13F1761C82D7}" type="datetimeFigureOut">
              <a:rPr lang="en-US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D2A8863-686C-4E1D-85BD-645A30725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3995" r:id="rId6"/>
    <p:sldLayoutId id="2147483994" r:id="rId7"/>
    <p:sldLayoutId id="2147484001" r:id="rId8"/>
    <p:sldLayoutId id="2147484002" r:id="rId9"/>
    <p:sldLayoutId id="2147483993" r:id="rId10"/>
    <p:sldLayoutId id="2147483992" r:id="rId11"/>
  </p:sldLayoutIdLst>
  <p:transition spd="slow">
    <p:wheel spokes="8"/>
    <p:sndAc>
      <p:stSnd>
        <p:snd r:embed="rId13" name="applause.wav"/>
      </p:stSnd>
    </p:sndAc>
  </p:transition>
  <p:timing>
    <p:tnLst>
      <p:par>
        <p:cTn id="1" dur="indefinite" restart="never" nodeType="tmRoot"/>
      </p:par>
    </p:tnLst>
  </p:timing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777777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777777"/>
          </a:solidFill>
          <a:latin typeface="Century Gothic" pitchFamily="34" charset="0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777777"/>
          </a:solidFill>
          <a:latin typeface="Century Gothic" pitchFamily="34" charset="0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777777"/>
          </a:solidFill>
          <a:latin typeface="Century Gothic" pitchFamily="34" charset="0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777777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777777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777777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777777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777777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8D8D8D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hyperlink" Target="http://www.totallysoccer.com/soccer-logos/rush-logos/" TargetMode="External"/><Relationship Id="rId7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10" Type="http://schemas.openxmlformats.org/officeDocument/2006/relationships/image" Target="../media/image8.wmf"/><Relationship Id="rId4" Type="http://schemas.openxmlformats.org/officeDocument/2006/relationships/image" Target="../media/image2.png"/><Relationship Id="rId9" Type="http://schemas.openxmlformats.org/officeDocument/2006/relationships/image" Target="../media/image7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229600" cy="609600"/>
          </a:xfrm>
        </p:spPr>
        <p:txBody>
          <a:bodyPr>
            <a:noAutofit/>
          </a:bodyPr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sz="2800" i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Harlow Solid Italic" pitchFamily="82" charset="0"/>
              </a:rPr>
              <a:t/>
            </a:r>
            <a:br>
              <a:rPr lang="en-US" sz="2800" i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Harlow Solid Italic" pitchFamily="82" charset="0"/>
              </a:rPr>
            </a:br>
            <a:r>
              <a:rPr lang="en-US" sz="5400" i="1" dirty="0" smtClean="0">
                <a:solidFill>
                  <a:srgbClr val="FF0000"/>
                </a:solidFill>
                <a:latin typeface="Harlow Solid Italic" pitchFamily="82" charset="0"/>
              </a:rPr>
              <a:t>Yearbook 2012</a:t>
            </a:r>
            <a:endParaRPr lang="en-US" sz="5400" i="1" dirty="0">
              <a:solidFill>
                <a:srgbClr val="FF0000"/>
              </a:solidFill>
              <a:latin typeface="Harlow Solid Itali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438400"/>
          </a:xfrm>
        </p:spPr>
        <p:txBody>
          <a:bodyPr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9300" i="1" dirty="0" smtClean="0">
                <a:solidFill>
                  <a:srgbClr val="FF0000"/>
                </a:solidFill>
                <a:latin typeface="Harlow Solid Italic" pitchFamily="82" charset="0"/>
              </a:rPr>
              <a:t>Pleasant View Elementary</a:t>
            </a:r>
            <a:r>
              <a:rPr lang="en-US" sz="9300" i="1" dirty="0" smtClean="0">
                <a:latin typeface="Harlow Solid Italic" pitchFamily="82" charset="0"/>
              </a:rPr>
              <a:t/>
            </a:r>
            <a:br>
              <a:rPr lang="en-US" sz="9300" i="1" dirty="0" smtClean="0">
                <a:latin typeface="Harlow Solid Italic" pitchFamily="82" charset="0"/>
              </a:rPr>
            </a:br>
            <a:r>
              <a:rPr lang="en-US" sz="9300" i="1" dirty="0" smtClean="0">
                <a:solidFill>
                  <a:srgbClr val="FF0000"/>
                </a:solidFill>
                <a:latin typeface="Harlow Solid Italic" pitchFamily="82" charset="0"/>
              </a:rPr>
              <a:t>Home of the Panthers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endParaRPr lang="en-US" sz="3600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3886200"/>
          <a:ext cx="6096000" cy="1325563"/>
        </p:xfrm>
        <a:graphic>
          <a:graphicData uri="http://schemas.openxmlformats.org/drawingml/2006/table">
            <a:tbl>
              <a:tblPr/>
              <a:tblGrid>
                <a:gridCol w="1752600"/>
                <a:gridCol w="4343400"/>
              </a:tblGrid>
              <a:tr h="1325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3318" name="Rectangle 1"/>
          <p:cNvSpPr>
            <a:spLocks noChangeArrowheads="1"/>
          </p:cNvSpPr>
          <p:nvPr/>
        </p:nvSpPr>
        <p:spPr bwMode="auto">
          <a:xfrm>
            <a:off x="-228600" y="-323850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t"/>
            <a:r>
              <a:rPr lang="en-US">
                <a:hlinkClick r:id="rId3"/>
              </a:rPr>
              <a:t>  </a:t>
            </a:r>
            <a:r>
              <a:rPr lang="en-US"/>
              <a:t>                      </a:t>
            </a:r>
            <a:endParaRPr lang="en-US" sz="1200"/>
          </a:p>
          <a:p>
            <a:pPr eaLnBrk="0" hangingPunct="0"/>
            <a:endParaRPr lang="en-US"/>
          </a:p>
        </p:txBody>
      </p:sp>
      <p:sp>
        <p:nvSpPr>
          <p:cNvPr id="13319" name="Rectangle 4">
            <a:hlinkClick r:id="rId3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latin typeface="Century Gothic" pitchFamily="34" charset="0"/>
            </a:endParaRPr>
          </a:p>
        </p:txBody>
      </p:sp>
      <p:pic>
        <p:nvPicPr>
          <p:cNvPr id="13320" name="Picture 3" descr="http://www.totallysoccer.com/wp-content/gallery/rush-logos/RUSH-PANTHER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990600"/>
            <a:ext cx="3810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2" descr="C:\Documents and Settings\s8325039\Local Settings\Temporary Internet Files\Content.IE5\RJ9Z9LPP\MC900441798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4" descr="C:\Documents and Settings\s8325039\Local Settings\Temporary Internet Files\Content.IE5\Y8I0ZYLG\MC900292486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2800" y="228600"/>
            <a:ext cx="1762125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6" descr="C:\Documents and Settings\s8325039\Local Settings\Temporary Internet Files\Content.IE5\YO5I0R17\MC900089104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2514600"/>
            <a:ext cx="1839913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8" descr="C:\Documents and Settings\s8325039\Local Settings\Temporary Internet Files\Content.IE5\RJ9Z9LPP\MC900446300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5000" y="5121275"/>
            <a:ext cx="17145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0" descr="C:\Documents and Settings\s8325039\Local Settings\Temporary Internet Files\Content.IE5\YO5I0R17\MC900281970[1]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81400" y="5151438"/>
            <a:ext cx="1801813" cy="170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4" descr="C:\Documents and Settings\s8325039\Local Settings\Temporary Internet Files\Content.IE5\Y8I0ZYLG\MC900310816[1]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2250" y="5445125"/>
            <a:ext cx="1843088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/>
                </a:solidFill>
              </a:rPr>
              <a:t>Ms.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gemma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879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	</a:t>
            </a:r>
            <a:r>
              <a:rPr lang="en-US" u="sng" smtClean="0">
                <a:solidFill>
                  <a:schemeClr val="tx2"/>
                </a:solidFill>
              </a:rPr>
              <a:t>What</a:t>
            </a:r>
            <a:r>
              <a:rPr lang="en-US" u="sng" smtClean="0"/>
              <a:t> </a:t>
            </a:r>
            <a:r>
              <a:rPr lang="en-US" u="sng" smtClean="0">
                <a:solidFill>
                  <a:schemeClr val="tx2"/>
                </a:solidFill>
              </a:rPr>
              <a:t>inspired you to be a teacher? 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	</a:t>
            </a:r>
            <a:r>
              <a:rPr lang="en-US" u="sng" smtClean="0">
                <a:solidFill>
                  <a:srgbClr val="FF0000"/>
                </a:solidFill>
              </a:rPr>
              <a:t>My</a:t>
            </a:r>
            <a:r>
              <a:rPr lang="en-US" u="sng" smtClean="0">
                <a:solidFill>
                  <a:schemeClr val="tx2"/>
                </a:solidFill>
              </a:rPr>
              <a:t> </a:t>
            </a:r>
            <a:r>
              <a:rPr lang="en-US" u="sng" smtClean="0">
                <a:solidFill>
                  <a:srgbClr val="FF0000"/>
                </a:solidFill>
              </a:rPr>
              <a:t>children 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	</a:t>
            </a:r>
            <a:r>
              <a:rPr lang="en-US" u="sng" smtClean="0">
                <a:solidFill>
                  <a:schemeClr val="tx2"/>
                </a:solidFill>
              </a:rPr>
              <a:t>How long have you been teaching?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	</a:t>
            </a:r>
            <a:r>
              <a:rPr lang="en-US" u="sng" smtClean="0">
                <a:solidFill>
                  <a:srgbClr val="FF0000"/>
                </a:solidFill>
              </a:rPr>
              <a:t>18 yrs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	</a:t>
            </a:r>
            <a:r>
              <a:rPr lang="en-US" u="sng" smtClean="0">
                <a:solidFill>
                  <a:schemeClr val="tx2"/>
                </a:solidFill>
              </a:rPr>
              <a:t>What do you like about teaching?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	</a:t>
            </a:r>
            <a:r>
              <a:rPr lang="en-US" u="sng" smtClean="0">
                <a:solidFill>
                  <a:srgbClr val="FF0000"/>
                </a:solidFill>
              </a:rPr>
              <a:t> I love helping children and seeing their excitement when they learn something new 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	</a:t>
            </a:r>
            <a:r>
              <a:rPr lang="en-US" u="sng" smtClean="0">
                <a:solidFill>
                  <a:schemeClr val="tx2"/>
                </a:solidFill>
              </a:rPr>
              <a:t>What year did you start to teach?</a:t>
            </a:r>
            <a:endParaRPr lang="en-US" u="sng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	</a:t>
            </a:r>
            <a:r>
              <a:rPr lang="en-US" u="sng" smtClean="0">
                <a:solidFill>
                  <a:srgbClr val="FF0000"/>
                </a:solidFill>
              </a:rPr>
              <a:t>1994</a:t>
            </a:r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Laura Pascarella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879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u="sng" smtClean="0">
                <a:solidFill>
                  <a:schemeClr val="tx2"/>
                </a:solidFill>
              </a:rPr>
              <a:t>What inspired you to be a teacher? </a:t>
            </a:r>
          </a:p>
          <a:p>
            <a:pPr>
              <a:buFont typeface="Wingdings 2" pitchFamily="18" charset="2"/>
              <a:buNone/>
            </a:pPr>
            <a:r>
              <a:rPr lang="en-US" u="sng" smtClean="0">
                <a:solidFill>
                  <a:srgbClr val="FF0000"/>
                </a:solidFill>
              </a:rPr>
              <a:t>I love working with kids</a:t>
            </a:r>
          </a:p>
          <a:p>
            <a:pPr>
              <a:buFont typeface="Wingdings 2" pitchFamily="18" charset="2"/>
              <a:buNone/>
            </a:pPr>
            <a:r>
              <a:rPr lang="en-US" u="sng" smtClean="0">
                <a:solidFill>
                  <a:schemeClr val="tx2"/>
                </a:solidFill>
              </a:rPr>
              <a:t> how long have you been teaching?</a:t>
            </a:r>
          </a:p>
          <a:p>
            <a:pPr>
              <a:buFont typeface="Wingdings 2" pitchFamily="18" charset="2"/>
              <a:buNone/>
            </a:pPr>
            <a:r>
              <a:rPr lang="en-US" u="sng" smtClean="0">
                <a:solidFill>
                  <a:srgbClr val="FF0000"/>
                </a:solidFill>
              </a:rPr>
              <a:t>2 months</a:t>
            </a:r>
          </a:p>
          <a:p>
            <a:pPr>
              <a:buFont typeface="Wingdings 2" pitchFamily="18" charset="2"/>
              <a:buNone/>
            </a:pPr>
            <a:r>
              <a:rPr lang="en-US" u="sng" smtClean="0">
                <a:solidFill>
                  <a:schemeClr val="tx2"/>
                </a:solidFill>
              </a:rPr>
              <a:t>What do you like about teaching? </a:t>
            </a:r>
          </a:p>
          <a:p>
            <a:pPr>
              <a:buFont typeface="Wingdings 2" pitchFamily="18" charset="2"/>
              <a:buNone/>
            </a:pPr>
            <a:r>
              <a:rPr lang="en-US" u="sng" smtClean="0">
                <a:solidFill>
                  <a:srgbClr val="FF0000"/>
                </a:solidFill>
              </a:rPr>
              <a:t>The smiles on the on the childrens foces when you inspire them</a:t>
            </a:r>
          </a:p>
          <a:p>
            <a:pPr>
              <a:buFont typeface="Wingdings 2" pitchFamily="18" charset="2"/>
              <a:buNone/>
            </a:pPr>
            <a:r>
              <a:rPr lang="en-US" u="sng" smtClean="0">
                <a:solidFill>
                  <a:schemeClr val="tx2"/>
                </a:solidFill>
              </a:rPr>
              <a:t>What year did you start to teach?</a:t>
            </a:r>
          </a:p>
          <a:p>
            <a:pPr>
              <a:buFont typeface="Wingdings 2" pitchFamily="18" charset="2"/>
              <a:buNone/>
            </a:pPr>
            <a:r>
              <a:rPr lang="en-US" u="sng" smtClean="0">
                <a:solidFill>
                  <a:srgbClr val="FF0000"/>
                </a:solidFill>
              </a:rPr>
              <a:t>2012</a:t>
            </a:r>
          </a:p>
          <a:p>
            <a:pPr>
              <a:buFont typeface="Wingdings 2" pitchFamily="18" charset="2"/>
              <a:buNone/>
            </a:pPr>
            <a:endParaRPr lang="en-US" u="sng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en-US" u="sng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None/>
            </a:pPr>
            <a:endParaRPr lang="en-US" u="sng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/>
                </a:solidFill>
              </a:rPr>
              <a:t>Michelle gveco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850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u="sng" dirty="0" smtClean="0">
                <a:solidFill>
                  <a:schemeClr val="tx2"/>
                </a:solidFill>
              </a:rPr>
              <a:t>What inspired you to be a teacher?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u="sng" dirty="0" smtClean="0">
                <a:solidFill>
                  <a:srgbClr val="FF0000"/>
                </a:solidFill>
              </a:rPr>
              <a:t>I love children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u="sng" dirty="0" smtClean="0">
                <a:solidFill>
                  <a:schemeClr val="tx2"/>
                </a:solidFill>
              </a:rPr>
              <a:t>How long have you been teaching?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u="sng" dirty="0" smtClean="0">
                <a:solidFill>
                  <a:srgbClr val="FF0000"/>
                </a:solidFill>
              </a:rPr>
              <a:t>7 years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u="sng" dirty="0" smtClean="0">
                <a:solidFill>
                  <a:schemeClr val="tx2"/>
                </a:solidFill>
              </a:rPr>
              <a:t>What do you like about teaching?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u="sng" dirty="0" smtClean="0">
                <a:solidFill>
                  <a:srgbClr val="FF0000"/>
                </a:solidFill>
              </a:rPr>
              <a:t>Seeing the children understand  what you are trying to teach them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u="sng" dirty="0" smtClean="0">
                <a:solidFill>
                  <a:schemeClr val="tx2"/>
                </a:solidFill>
              </a:rPr>
              <a:t>What year did you start to teach?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u="sng" dirty="0" smtClean="0">
                <a:solidFill>
                  <a:srgbClr val="FF0000"/>
                </a:solidFill>
              </a:rPr>
              <a:t>2006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u="sng" dirty="0" smtClean="0">
                <a:solidFill>
                  <a:schemeClr val="tx2"/>
                </a:solidFill>
              </a:rPr>
              <a:t>what college did you graduate from?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u="sng" dirty="0" smtClean="0">
                <a:solidFill>
                  <a:srgbClr val="FF0000"/>
                </a:solidFill>
              </a:rPr>
              <a:t>ccri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                  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Debra filliatreault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What</a:t>
            </a:r>
            <a:r>
              <a:rPr lang="en-US" smtClean="0"/>
              <a:t> </a:t>
            </a:r>
            <a:r>
              <a:rPr lang="en-US" smtClean="0">
                <a:solidFill>
                  <a:schemeClr val="tx2"/>
                </a:solidFill>
              </a:rPr>
              <a:t>inspired you to be a teacher?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my teachers inspired me 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How long  have you been teaching? 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26 years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What year did you start teaching?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1986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What is your favorite subject to teach 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Reading</a:t>
            </a: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Miss salvo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5280025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What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inspired you to be a teacher 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My high school  art teachers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How long have you been teaching?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30 Years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What do you like about teaching?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Being creative with young people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What year did you start to teach?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1980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What college did you graduate from?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University of Wisconsin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	           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Ms.Dematos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What inspired you to be a teacher?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Love of learning and love of children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How long have you been teaching?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20 Years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What do you like about teaching?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Everyday is exciting and new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What year did you start to teach?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1991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What college did you graduate from?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Springfield college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           Joyce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Pono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What inspired you to be a teacher?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I love working with kids and know that I help them in lifestyle living.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How long have you been teaching?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2 years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What year did you start to teach?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2010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What college did you graduate from?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CCRI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          </a:t>
            </a:r>
            <a:r>
              <a:rPr lang="en-US" dirty="0" smtClean="0">
                <a:solidFill>
                  <a:schemeClr val="tx2"/>
                </a:solidFill>
              </a:rPr>
              <a:t>Ruth Carpenter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What inspired you to be a teacher?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Started started helping  classmates in 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grade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How long have you been teaching? 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35 years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What is your favorite subject to teach?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Reading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What college did you graduate from?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RIC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If you could have another job what would it be? </a:t>
            </a:r>
            <a:r>
              <a:rPr lang="en-US" dirty="0" smtClean="0">
                <a:solidFill>
                  <a:srgbClr val="FF0000"/>
                </a:solidFill>
              </a:rPr>
              <a:t>veterinarian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/>
                </a:solidFill>
              </a:rPr>
              <a:t>Julie brown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What  inspired you to be a teacher?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The mix of child development 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How long have you been teaching?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3 years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What is your favorite subject to teach?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Language and Communication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What college did you graduate from?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Washington State University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If you could have another job?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Ninja</a:t>
            </a: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       Rebecca Klockars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85000"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What inspired you to be a teacher?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Occupational therapist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chemeClr val="tx2"/>
                </a:solidFill>
              </a:rPr>
              <a:t>How long have been teaching?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 YEARS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chemeClr val="tx2"/>
                </a:solidFill>
              </a:rPr>
              <a:t>What  is your favorite subject?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NIA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chemeClr val="tx2"/>
                </a:solidFill>
              </a:rPr>
              <a:t>What college did you graduate from?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University of Hartford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chemeClr val="tx2"/>
                </a:solidFill>
              </a:rPr>
              <a:t>If you could have another job what would it be?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Speech Pathologist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234156"/>
            <a:ext cx="8229600" cy="1399033"/>
          </a:xfrm>
        </p:spPr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Mr. wilde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>
                <a:solidFill>
                  <a:schemeClr val="tx2"/>
                </a:solidFill>
                <a:latin typeface="Rockwell" pitchFamily="18" charset="0"/>
              </a:rPr>
              <a:t>	</a:t>
            </a:r>
            <a:r>
              <a:rPr lang="en-US" sz="2400" u="sng" smtClean="0">
                <a:solidFill>
                  <a:schemeClr val="tx2"/>
                </a:solidFill>
                <a:latin typeface="Rockwell" pitchFamily="18" charset="0"/>
              </a:rPr>
              <a:t>What inspired you to be a teacher?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>
                <a:solidFill>
                  <a:srgbClr val="FF0000"/>
                </a:solidFill>
                <a:latin typeface="Rockwell" pitchFamily="18" charset="0"/>
              </a:rPr>
              <a:t>	</a:t>
            </a:r>
            <a:r>
              <a:rPr lang="en-US" sz="2400" u="sng" smtClean="0">
                <a:solidFill>
                  <a:srgbClr val="FF0000"/>
                </a:solidFill>
                <a:latin typeface="Rockwell" pitchFamily="18" charset="0"/>
              </a:rPr>
              <a:t>I've always been a gym rat ,love physical activity, ppst. I also love  working with children, so it is a good match.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>
                <a:solidFill>
                  <a:schemeClr val="tx2"/>
                </a:solidFill>
                <a:latin typeface="Rockwell" pitchFamily="18" charset="0"/>
              </a:rPr>
              <a:t>	</a:t>
            </a:r>
            <a:r>
              <a:rPr lang="en-US" sz="2400" u="sng" smtClean="0">
                <a:solidFill>
                  <a:schemeClr val="tx2"/>
                </a:solidFill>
                <a:latin typeface="Rockwell" pitchFamily="18" charset="0"/>
              </a:rPr>
              <a:t>How long have you been teaching?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>
                <a:solidFill>
                  <a:srgbClr val="FF0000"/>
                </a:solidFill>
                <a:latin typeface="Rockwell" pitchFamily="18" charset="0"/>
              </a:rPr>
              <a:t>	</a:t>
            </a:r>
            <a:r>
              <a:rPr lang="en-US" sz="2400" u="sng" smtClean="0">
                <a:solidFill>
                  <a:srgbClr val="FF0000"/>
                </a:solidFill>
                <a:latin typeface="Rockwell" pitchFamily="18" charset="0"/>
              </a:rPr>
              <a:t>22 years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>
                <a:solidFill>
                  <a:schemeClr val="tx2"/>
                </a:solidFill>
                <a:latin typeface="Rockwell" pitchFamily="18" charset="0"/>
              </a:rPr>
              <a:t>	</a:t>
            </a:r>
            <a:r>
              <a:rPr lang="en-US" sz="2400" u="sng" smtClean="0">
                <a:solidFill>
                  <a:schemeClr val="tx2"/>
                </a:solidFill>
                <a:latin typeface="Rockwell" pitchFamily="18" charset="0"/>
              </a:rPr>
              <a:t>What year did you start to teach?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>
                <a:solidFill>
                  <a:srgbClr val="FF0000"/>
                </a:solidFill>
                <a:latin typeface="Rockwell" pitchFamily="18" charset="0"/>
              </a:rPr>
              <a:t>	</a:t>
            </a:r>
            <a:r>
              <a:rPr lang="en-US" sz="2400" u="sng" smtClean="0">
                <a:solidFill>
                  <a:srgbClr val="FF0000"/>
                </a:solidFill>
                <a:latin typeface="Rockwell" pitchFamily="18" charset="0"/>
              </a:rPr>
              <a:t>1981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>
                <a:solidFill>
                  <a:schemeClr val="tx2"/>
                </a:solidFill>
                <a:latin typeface="Rockwell" pitchFamily="18" charset="0"/>
              </a:rPr>
              <a:t>	</a:t>
            </a:r>
            <a:r>
              <a:rPr lang="en-US" sz="2400" u="sng" smtClean="0">
                <a:solidFill>
                  <a:schemeClr val="tx2"/>
                </a:solidFill>
                <a:latin typeface="Rockwell" pitchFamily="18" charset="0"/>
              </a:rPr>
              <a:t>What is your favorite subject to teach?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>
                <a:solidFill>
                  <a:srgbClr val="FF0000"/>
                </a:solidFill>
                <a:latin typeface="Rockwell" pitchFamily="18" charset="0"/>
              </a:rPr>
              <a:t>	</a:t>
            </a:r>
            <a:r>
              <a:rPr lang="en-US" sz="2400" u="sng" smtClean="0">
                <a:solidFill>
                  <a:srgbClr val="FF0000"/>
                </a:solidFill>
                <a:latin typeface="Rockwell" pitchFamily="18" charset="0"/>
              </a:rPr>
              <a:t>Physical education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>
                <a:solidFill>
                  <a:schemeClr val="tx2"/>
                </a:solidFill>
                <a:latin typeface="Rockwell" pitchFamily="18" charset="0"/>
              </a:rPr>
              <a:t>	</a:t>
            </a:r>
            <a:r>
              <a:rPr lang="en-US" sz="2400" u="sng" smtClean="0">
                <a:solidFill>
                  <a:schemeClr val="tx2"/>
                </a:solidFill>
                <a:latin typeface="Rockwell" pitchFamily="18" charset="0"/>
              </a:rPr>
              <a:t>what college</a:t>
            </a:r>
            <a:r>
              <a:rPr lang="en-US" sz="2100" u="sng" smtClean="0">
                <a:solidFill>
                  <a:schemeClr val="tx2"/>
                </a:solidFill>
                <a:latin typeface="Rockwell" pitchFamily="18" charset="0"/>
              </a:rPr>
              <a:t> did you graduate from?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100" smtClean="0">
                <a:solidFill>
                  <a:srgbClr val="FF0000"/>
                </a:solidFill>
                <a:latin typeface="Rockwell" pitchFamily="18" charset="0"/>
              </a:rPr>
              <a:t>	</a:t>
            </a:r>
            <a:r>
              <a:rPr lang="en-US" sz="2100" u="sng" smtClean="0">
                <a:solidFill>
                  <a:srgbClr val="FF0000"/>
                </a:solidFill>
                <a:latin typeface="Rockwell" pitchFamily="18" charset="0"/>
              </a:rPr>
              <a:t>Uri college	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US" sz="2100" u="sng" smtClean="0">
              <a:solidFill>
                <a:srgbClr val="0070C0"/>
              </a:solidFill>
              <a:latin typeface="Rockwell" pitchFamily="18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100" u="sng" smtClean="0"/>
              <a:t>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US" sz="2100" u="sng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US" sz="2100" u="sng" smtClean="0"/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Lourdes M Cepeda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85000"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What inspired you to be a teacher?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I always  feel something inside me , like people.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How long have you been teaching?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11 YEARS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What is you favorite subject to teach?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Math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What college did you graduate from?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NIA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If you could have another job what would it be?</a:t>
            </a:r>
            <a:endParaRPr lang="en-US" dirty="0" smtClean="0">
              <a:solidFill>
                <a:schemeClr val="bg1"/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Nurse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Hellen De ugarte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What inspired you to be a teacher?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My kindergarten teacher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How long have you been teaching?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10 years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What is your favorite subject to teach?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Math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What college did you graduate from?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Simon Bolivar college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Maureen ricci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What inspired you to be a teacher?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My father was  a teacher 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How long  have you been  teaching?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25 years 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What is your favorite subject to teach?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Reading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What college did you graduate from?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Wheelock  college</a:t>
            </a:r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/>
                </a:solidFill>
              </a:rPr>
              <a:t>Mrs. Hafey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What inspired  you to be a teacher?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I always wanted to be a teacher and I love books.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How long have you been teaching?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14 years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What is your favorite to teach?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Library!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What college did you graduate from?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Rhode island college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Mrs. Medici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lvl="1">
              <a:buFont typeface="Verdana" pitchFamily="34" charset="0"/>
              <a:buNone/>
            </a:pPr>
            <a:r>
              <a:rPr lang="en-US" smtClean="0">
                <a:solidFill>
                  <a:schemeClr val="tx2"/>
                </a:solidFill>
              </a:rPr>
              <a:t>What inspired you to be a teacher?</a:t>
            </a:r>
          </a:p>
          <a:p>
            <a:pPr lvl="1">
              <a:buFont typeface="Verdana" pitchFamily="34" charset="0"/>
              <a:buNone/>
            </a:pPr>
            <a:r>
              <a:rPr lang="en-US" smtClean="0">
                <a:solidFill>
                  <a:srgbClr val="FF0000"/>
                </a:solidFill>
              </a:rPr>
              <a:t>I love children</a:t>
            </a:r>
          </a:p>
          <a:p>
            <a:pPr lvl="1">
              <a:buFont typeface="Verdana" pitchFamily="34" charset="0"/>
              <a:buNone/>
            </a:pPr>
            <a:r>
              <a:rPr lang="en-US" smtClean="0">
                <a:solidFill>
                  <a:schemeClr val="tx2"/>
                </a:solidFill>
              </a:rPr>
              <a:t>How long have you been teaching?</a:t>
            </a:r>
          </a:p>
          <a:p>
            <a:pPr lvl="1">
              <a:buFont typeface="Verdana" pitchFamily="34" charset="0"/>
              <a:buNone/>
            </a:pPr>
            <a:r>
              <a:rPr lang="en-US" smtClean="0">
                <a:solidFill>
                  <a:srgbClr val="FF0000"/>
                </a:solidFill>
              </a:rPr>
              <a:t>26 Years</a:t>
            </a:r>
          </a:p>
          <a:p>
            <a:pPr lvl="1">
              <a:buFont typeface="Verdana" pitchFamily="34" charset="0"/>
              <a:buNone/>
            </a:pPr>
            <a:r>
              <a:rPr lang="en-US" smtClean="0">
                <a:solidFill>
                  <a:schemeClr val="tx2"/>
                </a:solidFill>
              </a:rPr>
              <a:t>What is your favorite subject to teach?</a:t>
            </a:r>
          </a:p>
          <a:p>
            <a:pPr lvl="1">
              <a:buFont typeface="Verdana" pitchFamily="34" charset="0"/>
              <a:buNone/>
            </a:pPr>
            <a:r>
              <a:rPr lang="en-US" smtClean="0">
                <a:solidFill>
                  <a:srgbClr val="FF0000"/>
                </a:solidFill>
              </a:rPr>
              <a:t>Music</a:t>
            </a:r>
          </a:p>
          <a:p>
            <a:pPr lvl="1">
              <a:buFont typeface="Verdana" pitchFamily="34" charset="0"/>
              <a:buNone/>
            </a:pPr>
            <a:r>
              <a:rPr lang="en-US" smtClean="0">
                <a:solidFill>
                  <a:schemeClr val="tx2"/>
                </a:solidFill>
              </a:rPr>
              <a:t>What college did you graduate from?</a:t>
            </a:r>
            <a:endParaRPr lang="en-US" smtClean="0">
              <a:solidFill>
                <a:srgbClr val="FF0000"/>
              </a:solidFill>
            </a:endParaRPr>
          </a:p>
          <a:p>
            <a:pPr lvl="1">
              <a:buFont typeface="Verdana" pitchFamily="34" charset="0"/>
              <a:buNone/>
            </a:pPr>
            <a:r>
              <a:rPr lang="en-US" smtClean="0">
                <a:solidFill>
                  <a:srgbClr val="FF0000"/>
                </a:solidFill>
              </a:rPr>
              <a:t>RIC and URI</a:t>
            </a:r>
          </a:p>
          <a:p>
            <a:pPr lvl="1">
              <a:buFont typeface="Verdana" pitchFamily="34" charset="0"/>
              <a:buNone/>
            </a:pPr>
            <a:endParaRPr 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Kathleen Serverian Wilmeth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What inspired you to be a teacher?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My fourth grade teacher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How long have you been teaching?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36 years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What is your favorite subject to teach?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Reading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What college did you graduate from?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Southern University</a:t>
            </a:r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/>
                </a:solidFill>
              </a:rPr>
              <a:t>Gloria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Simoneau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What inspired you to be a teacher?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My sister did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How long have you been teaching?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26 years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What is your favorite subject to teach?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Reading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What college did you graduate from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Ri college</a:t>
            </a: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/>
                </a:solidFill>
              </a:rPr>
              <a:t>Cindy Hayden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What inspired you to be a teacher?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I was inspired  to become a teacher  by Kerry a kindergarten student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How long have you been teaching?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20 years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What is your favorite subject to teach?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Working with  pre-k</a:t>
            </a: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Vidal Perez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What inspired you to be a teacher?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I wanted to help others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How long have you been teaching?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35 years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What is you favorite subject to teach?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Social skills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What college did you graduate from?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Start university of New York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Rose Marra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What inspired you to be a teacher?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I loved working with children and I always use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to play school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How long have you been teaching?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26 Years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What is your favorite subject to teach?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Reading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What college did you graduate from?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Rhode Island College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MS JONES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chemeClr val="tx2"/>
                </a:solidFill>
              </a:rPr>
              <a:t>What inspired you to be a teacher?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rgbClr val="FF0000"/>
                </a:solidFill>
              </a:rPr>
              <a:t>I always  wanted to work  with children 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rgbClr val="FF0000"/>
                </a:solidFill>
              </a:rPr>
              <a:t>my  6</a:t>
            </a:r>
            <a:r>
              <a:rPr lang="en-US" u="sng" baseline="30000" dirty="0" smtClean="0">
                <a:solidFill>
                  <a:srgbClr val="FF0000"/>
                </a:solidFill>
              </a:rPr>
              <a:t>th</a:t>
            </a:r>
            <a:r>
              <a:rPr lang="en-US" u="sng" dirty="0" smtClean="0">
                <a:solidFill>
                  <a:srgbClr val="FF0000"/>
                </a:solidFill>
              </a:rPr>
              <a:t> grade teacher also inspired me 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chemeClr val="tx2"/>
                </a:solidFill>
              </a:rPr>
              <a:t>How long have you been teaching?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rgbClr val="FF0000"/>
                </a:solidFill>
              </a:rPr>
              <a:t>12 years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chemeClr val="tx2"/>
                </a:solidFill>
              </a:rPr>
              <a:t>What do you like about teaching?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rgbClr val="FF0000"/>
                </a:solidFill>
              </a:rPr>
              <a:t>I like when students learn and make progress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chemeClr val="tx2"/>
                </a:solidFill>
              </a:rPr>
              <a:t>What year did you start to teach ?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rgbClr val="FF0000"/>
                </a:solidFill>
              </a:rPr>
              <a:t>2000	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chemeClr val="tx2"/>
                </a:solidFill>
              </a:rPr>
              <a:t>What is your favorite  subject  to teach ?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rgbClr val="FF0000"/>
                </a:solidFill>
              </a:rPr>
              <a:t>math+ reading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Mrs. Balestra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578358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What inspired you to be a teacher?</a:t>
            </a:r>
          </a:p>
          <a:p>
            <a:pPr marL="578358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I was inspired by two of my elementary teachers, they made learning fun</a:t>
            </a:r>
          </a:p>
          <a:p>
            <a:pPr marL="578358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How long have you been teaching?</a:t>
            </a:r>
          </a:p>
          <a:p>
            <a:pPr marL="578358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25 years</a:t>
            </a:r>
          </a:p>
          <a:p>
            <a:pPr marL="578358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What is  your favorite subject to teach?</a:t>
            </a:r>
          </a:p>
          <a:p>
            <a:pPr marL="578358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Science</a:t>
            </a:r>
          </a:p>
          <a:p>
            <a:pPr marL="578358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What college did you graduate from?</a:t>
            </a:r>
          </a:p>
          <a:p>
            <a:pPr marL="578358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Rhode Island college</a:t>
            </a:r>
          </a:p>
          <a:p>
            <a:pPr marL="578358" indent="-51435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578358" indent="-51435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578358" indent="-514350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Jennifer Delgado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What inspired you to be a teacher?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My Teachers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How long have you been teaching?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3 years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What is you favorite subject to teach?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Math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What college did you graduate from?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Rhode Island college</a:t>
            </a:r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Nancy Franzese</a:t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What inspired you to be a teacher?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My love of children and helping them learn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How long have you been teaching 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About 30 years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What is your favorite subject to teach?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Everything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What college did you graduate from?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Long Island University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42862"/>
            <a:ext cx="8229600" cy="914401"/>
          </a:xfrm>
        </p:spPr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0000"/>
                </a:solidFill>
                <a:latin typeface="Franklin Gothic Medium" pitchFamily="34" charset="0"/>
              </a:rPr>
              <a:t>Ms Muriel</a:t>
            </a:r>
            <a:endParaRPr lang="en-US" sz="4000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229600" cy="6324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400" smtClean="0">
                <a:solidFill>
                  <a:srgbClr val="00B0F0"/>
                </a:solidFill>
                <a:latin typeface="Rockwell" pitchFamily="18" charset="0"/>
              </a:rPr>
              <a:t>	</a:t>
            </a:r>
            <a:r>
              <a:rPr lang="en-US" sz="2400" u="sng" smtClean="0">
                <a:solidFill>
                  <a:schemeClr val="tx2"/>
                </a:solidFill>
                <a:latin typeface="Rockwell" pitchFamily="18" charset="0"/>
              </a:rPr>
              <a:t>What inspired you to be a teacher?</a:t>
            </a:r>
          </a:p>
          <a:p>
            <a:pPr>
              <a:buFont typeface="Wingdings 2" pitchFamily="18" charset="2"/>
              <a:buNone/>
            </a:pPr>
            <a:r>
              <a:rPr lang="en-US" sz="2400" smtClean="0">
                <a:solidFill>
                  <a:srgbClr val="0070C0"/>
                </a:solidFill>
                <a:latin typeface="Rockwell" pitchFamily="18" charset="0"/>
              </a:rPr>
              <a:t>	</a:t>
            </a:r>
            <a:r>
              <a:rPr lang="en-US" sz="2400" u="sng" smtClean="0">
                <a:solidFill>
                  <a:srgbClr val="FF0000"/>
                </a:solidFill>
                <a:latin typeface="Rockwell" pitchFamily="18" charset="0"/>
              </a:rPr>
              <a:t>My elementary school teachers. They were</a:t>
            </a:r>
          </a:p>
          <a:p>
            <a:pPr>
              <a:buFont typeface="Wingdings 2" pitchFamily="18" charset="2"/>
              <a:buNone/>
            </a:pPr>
            <a:r>
              <a:rPr lang="en-US" sz="2400" smtClean="0">
                <a:solidFill>
                  <a:srgbClr val="FF0000"/>
                </a:solidFill>
                <a:latin typeface="Rockwell" pitchFamily="18" charset="0"/>
              </a:rPr>
              <a:t>	</a:t>
            </a:r>
            <a:r>
              <a:rPr lang="en-US" sz="2400" u="sng" smtClean="0">
                <a:solidFill>
                  <a:srgbClr val="FF0000"/>
                </a:solidFill>
                <a:latin typeface="Rockwell" pitchFamily="18" charset="0"/>
              </a:rPr>
              <a:t>all great teachers and were very nice to me.</a:t>
            </a:r>
          </a:p>
          <a:p>
            <a:pPr>
              <a:buFont typeface="Wingdings 2" pitchFamily="18" charset="2"/>
              <a:buNone/>
            </a:pPr>
            <a:r>
              <a:rPr lang="en-US" sz="2400" smtClean="0">
                <a:solidFill>
                  <a:srgbClr val="0070C0"/>
                </a:solidFill>
                <a:latin typeface="Rockwell" pitchFamily="18" charset="0"/>
              </a:rPr>
              <a:t>	</a:t>
            </a:r>
            <a:r>
              <a:rPr lang="en-US" sz="2400" u="sng" smtClean="0">
                <a:solidFill>
                  <a:schemeClr val="tx2"/>
                </a:solidFill>
                <a:latin typeface="Rockwell" pitchFamily="18" charset="0"/>
              </a:rPr>
              <a:t>How long have you been teaching?</a:t>
            </a:r>
          </a:p>
          <a:p>
            <a:pPr>
              <a:buFont typeface="Wingdings 2" pitchFamily="18" charset="2"/>
              <a:buNone/>
            </a:pPr>
            <a:r>
              <a:rPr lang="en-US" sz="2400" smtClean="0">
                <a:solidFill>
                  <a:srgbClr val="0070C0"/>
                </a:solidFill>
                <a:latin typeface="Rockwell" pitchFamily="18" charset="0"/>
              </a:rPr>
              <a:t>	</a:t>
            </a:r>
            <a:r>
              <a:rPr lang="en-US" sz="2400" u="sng" smtClean="0">
                <a:solidFill>
                  <a:srgbClr val="FF0000"/>
                </a:solidFill>
                <a:latin typeface="Rockwell" pitchFamily="18" charset="0"/>
              </a:rPr>
              <a:t>15 years</a:t>
            </a:r>
          </a:p>
          <a:p>
            <a:pPr>
              <a:buFont typeface="Wingdings 2" pitchFamily="18" charset="2"/>
              <a:buNone/>
            </a:pPr>
            <a:r>
              <a:rPr lang="en-US" sz="2400" u="sng" smtClean="0">
                <a:latin typeface="Rockwell" pitchFamily="18" charset="0"/>
              </a:rPr>
              <a:t> </a:t>
            </a:r>
            <a:r>
              <a:rPr lang="en-US" sz="2400" smtClean="0">
                <a:latin typeface="Rockwell" pitchFamily="18" charset="0"/>
              </a:rPr>
              <a:t>	</a:t>
            </a:r>
            <a:r>
              <a:rPr lang="en-US" sz="2400" u="sng" smtClean="0">
                <a:solidFill>
                  <a:schemeClr val="tx2"/>
                </a:solidFill>
                <a:latin typeface="Rockwell" pitchFamily="18" charset="0"/>
              </a:rPr>
              <a:t>What  do you like  about teaching? </a:t>
            </a:r>
          </a:p>
          <a:p>
            <a:pPr>
              <a:buFont typeface="Wingdings 2" pitchFamily="18" charset="2"/>
              <a:buNone/>
            </a:pPr>
            <a:r>
              <a:rPr lang="en-US" sz="2400" smtClean="0">
                <a:solidFill>
                  <a:srgbClr val="0070C0"/>
                </a:solidFill>
                <a:latin typeface="Rockwell" pitchFamily="18" charset="0"/>
              </a:rPr>
              <a:t>	</a:t>
            </a:r>
            <a:r>
              <a:rPr lang="en-US" sz="2400" u="sng" smtClean="0">
                <a:solidFill>
                  <a:srgbClr val="FF0000"/>
                </a:solidFill>
                <a:latin typeface="Rockwell" pitchFamily="18" charset="0"/>
              </a:rPr>
              <a:t>My fifth graders! I love teaching them and </a:t>
            </a:r>
          </a:p>
          <a:p>
            <a:pPr>
              <a:buFont typeface="Wingdings 2" pitchFamily="18" charset="2"/>
              <a:buNone/>
            </a:pPr>
            <a:r>
              <a:rPr lang="en-US" sz="2400" smtClean="0">
                <a:solidFill>
                  <a:srgbClr val="FF0000"/>
                </a:solidFill>
                <a:latin typeface="Rockwell" pitchFamily="18" charset="0"/>
              </a:rPr>
              <a:t>	</a:t>
            </a:r>
            <a:r>
              <a:rPr lang="en-US" sz="2400" u="sng" smtClean="0">
                <a:solidFill>
                  <a:srgbClr val="FF0000"/>
                </a:solidFill>
                <a:latin typeface="Rockwell" pitchFamily="18" charset="0"/>
              </a:rPr>
              <a:t>I love them all! </a:t>
            </a:r>
          </a:p>
          <a:p>
            <a:pPr>
              <a:buFont typeface="Wingdings 2" pitchFamily="18" charset="2"/>
              <a:buNone/>
            </a:pPr>
            <a:r>
              <a:rPr lang="en-US" sz="2400" smtClean="0">
                <a:latin typeface="Rockwell" pitchFamily="18" charset="0"/>
              </a:rPr>
              <a:t>	</a:t>
            </a:r>
            <a:r>
              <a:rPr lang="en-US" sz="2400" u="sng" smtClean="0">
                <a:solidFill>
                  <a:schemeClr val="tx2"/>
                </a:solidFill>
                <a:latin typeface="Rockwell" pitchFamily="18" charset="0"/>
              </a:rPr>
              <a:t>What year did  you start to teach?</a:t>
            </a:r>
          </a:p>
          <a:p>
            <a:pPr>
              <a:buFont typeface="Wingdings 2" pitchFamily="18" charset="2"/>
              <a:buNone/>
            </a:pPr>
            <a:r>
              <a:rPr lang="en-US" sz="2400" smtClean="0">
                <a:solidFill>
                  <a:srgbClr val="FF0000"/>
                </a:solidFill>
                <a:latin typeface="Rockwell" pitchFamily="18" charset="0"/>
              </a:rPr>
              <a:t>	</a:t>
            </a:r>
            <a:r>
              <a:rPr lang="en-US" sz="2400" u="sng" smtClean="0">
                <a:solidFill>
                  <a:srgbClr val="FF0000"/>
                </a:solidFill>
                <a:latin typeface="Rockwell" pitchFamily="18" charset="0"/>
              </a:rPr>
              <a:t>1995</a:t>
            </a:r>
          </a:p>
          <a:p>
            <a:pPr>
              <a:buFont typeface="Wingdings 2" pitchFamily="18" charset="2"/>
              <a:buNone/>
            </a:pPr>
            <a:r>
              <a:rPr lang="en-US" sz="2400" smtClean="0">
                <a:latin typeface="Rockwell" pitchFamily="18" charset="0"/>
              </a:rPr>
              <a:t>	</a:t>
            </a:r>
            <a:r>
              <a:rPr lang="en-US" sz="2400" u="sng" smtClean="0">
                <a:solidFill>
                  <a:schemeClr val="tx2"/>
                </a:solidFill>
                <a:latin typeface="Rockwell" pitchFamily="18" charset="0"/>
              </a:rPr>
              <a:t>What college did you graduate from?</a:t>
            </a:r>
          </a:p>
          <a:p>
            <a:pPr>
              <a:buFont typeface="Wingdings 2" pitchFamily="18" charset="2"/>
              <a:buNone/>
            </a:pPr>
            <a:r>
              <a:rPr lang="en-US" sz="2400" smtClean="0">
                <a:solidFill>
                  <a:srgbClr val="0070C0"/>
                </a:solidFill>
                <a:latin typeface="Rockwell" pitchFamily="18" charset="0"/>
              </a:rPr>
              <a:t>	</a:t>
            </a:r>
            <a:r>
              <a:rPr lang="en-US" sz="2400" u="sng" smtClean="0">
                <a:solidFill>
                  <a:srgbClr val="FF0000"/>
                </a:solidFill>
                <a:latin typeface="Rockwell" pitchFamily="18" charset="0"/>
              </a:rPr>
              <a:t>Rhode Island College.</a:t>
            </a:r>
          </a:p>
          <a:p>
            <a:pPr>
              <a:buFont typeface="Wingdings 2" pitchFamily="18" charset="2"/>
              <a:buNone/>
            </a:pPr>
            <a:endParaRPr lang="en-US" u="sng" smtClean="0">
              <a:solidFill>
                <a:srgbClr val="0070C0"/>
              </a:solidFill>
              <a:latin typeface="Rockwell" pitchFamily="18" charset="0"/>
            </a:endParaRPr>
          </a:p>
          <a:p>
            <a:pPr>
              <a:buFont typeface="Wingdings 2" pitchFamily="18" charset="2"/>
              <a:buNone/>
            </a:pPr>
            <a:endParaRPr lang="en-US" u="sng" smtClean="0">
              <a:latin typeface="Script MT Bold" pitchFamily="66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Qiuping</a:t>
            </a:r>
            <a:r>
              <a:rPr lang="en-US" dirty="0" smtClean="0">
                <a:solidFill>
                  <a:srgbClr val="FF0000"/>
                </a:solidFill>
              </a:rPr>
              <a:t> Xia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chemeClr val="tx2"/>
                </a:solidFill>
              </a:rPr>
              <a:t>How long have you been teaching?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>
                <a:solidFill>
                  <a:srgbClr val="FF0000"/>
                </a:solidFill>
              </a:rPr>
              <a:t>26 years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chemeClr val="tx2"/>
                </a:solidFill>
              </a:rPr>
              <a:t>What do you like about teaching?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rgbClr val="FF0000"/>
                </a:solidFill>
              </a:rPr>
              <a:t>Making a difference in ones life, small of big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chemeClr val="tx2"/>
                </a:solidFill>
              </a:rPr>
              <a:t>What year did you start to teach?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rgbClr val="FF0000"/>
                </a:solidFill>
              </a:rPr>
              <a:t>1982</a:t>
            </a:r>
            <a:endParaRPr lang="en-US" u="sng" dirty="0" smtClean="0">
              <a:solidFill>
                <a:schemeClr val="tx2"/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chemeClr val="tx2"/>
                </a:solidFill>
              </a:rPr>
              <a:t>What is your favorite subject to teach?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Language arts, math and science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chemeClr val="tx2"/>
                </a:solidFill>
              </a:rPr>
              <a:t>What college did you graduate from?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rgbClr val="FF0000"/>
                </a:solidFill>
              </a:rPr>
              <a:t>Beijing  second Foreign Language  Institute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chemeClr val="tx2"/>
                </a:solidFill>
              </a:rPr>
              <a:t>If you could have another job, what would it be?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rgbClr val="FF0000"/>
                </a:solidFill>
              </a:rPr>
              <a:t>Still teaching; but probably teaching math or computer science</a:t>
            </a:r>
            <a:endParaRPr lang="en-US" u="sng" dirty="0" smtClean="0">
              <a:solidFill>
                <a:schemeClr val="tx2"/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chemeClr val="tx2"/>
                </a:solidFill>
              </a:rPr>
              <a:t>What hobbies do you like?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rgbClr val="FF0000"/>
                </a:solidFill>
              </a:rPr>
              <a:t>Cooking, playing go game, fishing and playing ping pong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u="sng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u="sng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u="sng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65664"/>
          </a:xfrm>
        </p:spPr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Mr. latos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chemeClr val="tx2"/>
                </a:solidFill>
              </a:rPr>
              <a:t>what inspired to be a teacher?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rgbClr val="FF0000"/>
                </a:solidFill>
              </a:rPr>
              <a:t>I always worked well with young children.i l like school too.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chemeClr val="tx2"/>
                </a:solidFill>
              </a:rPr>
              <a:t>How long have you been teaching?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smtClean="0">
                <a:solidFill>
                  <a:srgbClr val="FF0000"/>
                </a:solidFill>
              </a:rPr>
              <a:t>27 years</a:t>
            </a:r>
            <a:endParaRPr lang="en-US" u="sng" dirty="0" smtClean="0">
              <a:solidFill>
                <a:srgbClr val="FF0000"/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rgbClr val="0070C0"/>
                </a:solidFill>
              </a:rPr>
              <a:t> </a:t>
            </a:r>
            <a:r>
              <a:rPr lang="en-US" u="sng" dirty="0" smtClean="0">
                <a:solidFill>
                  <a:schemeClr val="tx2"/>
                </a:solidFill>
              </a:rPr>
              <a:t>what do you like about teaching?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rgbClr val="FF0000"/>
                </a:solidFill>
              </a:rPr>
              <a:t>Helping young people experience success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chemeClr val="tx2"/>
                </a:solidFill>
              </a:rPr>
              <a:t>what year did you start to teach?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rgbClr val="FF0000"/>
                </a:solidFill>
              </a:rPr>
              <a:t>1986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chemeClr val="tx2"/>
                </a:solidFill>
              </a:rPr>
              <a:t>What is your favorite subject to teach?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rgbClr val="FF0000"/>
                </a:solidFill>
              </a:rPr>
              <a:t>Science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u="sng" dirty="0" smtClean="0">
              <a:solidFill>
                <a:srgbClr val="0070C0"/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u="sng" dirty="0" smtClean="0">
              <a:solidFill>
                <a:srgbClr val="0070C0"/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u="sng" dirty="0" smtClean="0"/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Miss </a:t>
            </a:r>
            <a:r>
              <a:rPr lang="en-US" dirty="0" err="1" smtClean="0">
                <a:solidFill>
                  <a:srgbClr val="FF0000"/>
                </a:solidFill>
              </a:rPr>
              <a:t>mathews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983162"/>
          </a:xfrm>
        </p:spPr>
        <p:txBody>
          <a:bodyPr>
            <a:normAutofit fontScale="92500"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chemeClr val="tx2"/>
                </a:solidFill>
              </a:rPr>
              <a:t>What inspired you to be a teacher?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rgbClr val="FF0000"/>
                </a:solidFill>
              </a:rPr>
              <a:t>I have always loved working with children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chemeClr val="tx2"/>
                </a:solidFill>
              </a:rPr>
              <a:t>How long have you been teaching?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rgbClr val="FF0000"/>
                </a:solidFill>
              </a:rPr>
              <a:t>32 years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chemeClr val="tx2"/>
                </a:solidFill>
              </a:rPr>
              <a:t>What do you like about teaching?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rgbClr val="FF0000"/>
                </a:solidFill>
              </a:rPr>
              <a:t>I love when students say “ now I get it”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chemeClr val="tx2"/>
                </a:solidFill>
              </a:rPr>
              <a:t>what year did you start to teach?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rgbClr val="FF0000"/>
                </a:solidFill>
              </a:rPr>
              <a:t>1980		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chemeClr val="tx2"/>
                </a:solidFill>
              </a:rPr>
              <a:t>What college did you graduate from?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>
                <a:solidFill>
                  <a:srgbClr val="FF0000"/>
                </a:solidFill>
              </a:rPr>
              <a:t>Uri and ric colleges’s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u="sng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u="sng" dirty="0"/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Ms. Major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8674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070C0"/>
                </a:solidFill>
              </a:rPr>
              <a:t> </a:t>
            </a:r>
            <a:r>
              <a:rPr lang="en-US" smtClean="0"/>
              <a:t> </a:t>
            </a:r>
            <a:r>
              <a:rPr lang="en-US" u="sng" smtClean="0">
                <a:solidFill>
                  <a:schemeClr val="tx2"/>
                </a:solidFill>
              </a:rPr>
              <a:t>what </a:t>
            </a:r>
            <a:r>
              <a:rPr lang="en-US" u="sng" smtClean="0">
                <a:solidFill>
                  <a:schemeClr val="accent1"/>
                </a:solidFill>
              </a:rPr>
              <a:t>i</a:t>
            </a:r>
            <a:r>
              <a:rPr lang="en-US" u="sng" smtClean="0">
                <a:solidFill>
                  <a:schemeClr val="tx2"/>
                </a:solidFill>
              </a:rPr>
              <a:t>nspired  you be a teacher?</a:t>
            </a:r>
            <a:r>
              <a:rPr lang="en-US" smtClean="0">
                <a:solidFill>
                  <a:schemeClr val="tx2"/>
                </a:solidFill>
              </a:rPr>
              <a:t> </a:t>
            </a:r>
            <a:r>
              <a:rPr lang="en-US" u="sng" smtClean="0">
                <a:solidFill>
                  <a:srgbClr val="FF0000"/>
                </a:solidFill>
              </a:rPr>
              <a:t>Some of my teachers  and the love  of learning.</a:t>
            </a:r>
          </a:p>
          <a:p>
            <a:pPr>
              <a:buFont typeface="Wingdings 2" pitchFamily="18" charset="2"/>
              <a:buNone/>
            </a:pPr>
            <a:r>
              <a:rPr lang="en-US" u="sng" smtClean="0">
                <a:solidFill>
                  <a:schemeClr val="tx2"/>
                </a:solidFill>
              </a:rPr>
              <a:t>How long you  have been teaching? </a:t>
            </a:r>
            <a:r>
              <a:rPr lang="en-US" u="sng" smtClean="0">
                <a:solidFill>
                  <a:srgbClr val="FF0000"/>
                </a:solidFill>
              </a:rPr>
              <a:t>27 years.</a:t>
            </a:r>
          </a:p>
          <a:p>
            <a:pPr>
              <a:buFont typeface="Wingdings 2" pitchFamily="18" charset="2"/>
              <a:buNone/>
            </a:pPr>
            <a:r>
              <a:rPr lang="en-US" u="sng" smtClean="0">
                <a:solidFill>
                  <a:schemeClr val="tx2"/>
                </a:solidFill>
              </a:rPr>
              <a:t>What do you like about teaching? </a:t>
            </a:r>
            <a:r>
              <a:rPr lang="en-US" u="sng" smtClean="0">
                <a:solidFill>
                  <a:srgbClr val="FF0000"/>
                </a:solidFill>
              </a:rPr>
              <a:t>Seeing  the faces of the students when they “ get it” an “ ah ha” </a:t>
            </a:r>
          </a:p>
          <a:p>
            <a:pPr>
              <a:buFont typeface="Wingdings 2" pitchFamily="18" charset="2"/>
              <a:buNone/>
            </a:pPr>
            <a:r>
              <a:rPr lang="en-US" u="sng" smtClean="0">
                <a:solidFill>
                  <a:schemeClr val="tx2"/>
                </a:solidFill>
              </a:rPr>
              <a:t>What year did you start teaching?  </a:t>
            </a:r>
          </a:p>
          <a:p>
            <a:pPr>
              <a:buFont typeface="Wingdings 2" pitchFamily="18" charset="2"/>
              <a:buNone/>
            </a:pPr>
            <a:r>
              <a:rPr lang="en-US" u="sng" smtClean="0">
                <a:solidFill>
                  <a:srgbClr val="FF0000"/>
                </a:solidFill>
              </a:rPr>
              <a:t>1985 </a:t>
            </a:r>
          </a:p>
          <a:p>
            <a:pPr>
              <a:buFont typeface="Wingdings 2" pitchFamily="18" charset="2"/>
              <a:buNone/>
            </a:pPr>
            <a:r>
              <a:rPr lang="en-US" u="sng" smtClean="0">
                <a:solidFill>
                  <a:srgbClr val="FF0000"/>
                </a:solidFill>
              </a:rPr>
              <a:t> </a:t>
            </a:r>
            <a:r>
              <a:rPr lang="en-US" u="sng" smtClean="0">
                <a:solidFill>
                  <a:schemeClr val="tx2"/>
                </a:solidFill>
              </a:rPr>
              <a:t>what is your favorite subject? </a:t>
            </a:r>
          </a:p>
          <a:p>
            <a:pPr>
              <a:buFont typeface="Wingdings 2" pitchFamily="18" charset="2"/>
              <a:buNone/>
            </a:pPr>
            <a:r>
              <a:rPr lang="en-US" u="sng" smtClean="0">
                <a:solidFill>
                  <a:srgbClr val="FF0000"/>
                </a:solidFill>
              </a:rPr>
              <a:t>Reading and math</a:t>
            </a:r>
          </a:p>
          <a:p>
            <a:pPr>
              <a:buFont typeface="Wingdings 2" pitchFamily="18" charset="2"/>
              <a:buNone/>
            </a:pPr>
            <a:endParaRPr lang="en-US" u="sng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en-US" u="sng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Mrs. Andreozzi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641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	</a:t>
            </a:r>
            <a:r>
              <a:rPr lang="en-US" u="sng" smtClean="0">
                <a:solidFill>
                  <a:schemeClr val="tx2"/>
                </a:solidFill>
              </a:rPr>
              <a:t>What inspired you to be a teacher?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	</a:t>
            </a:r>
            <a:r>
              <a:rPr lang="en-US" u="sng" smtClean="0">
                <a:solidFill>
                  <a:srgbClr val="FF0000"/>
                </a:solidFill>
              </a:rPr>
              <a:t>having so many  wonderful teachers growing up and my mom is a teacher.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	</a:t>
            </a:r>
            <a:r>
              <a:rPr lang="en-US" u="sng" smtClean="0">
                <a:solidFill>
                  <a:schemeClr val="tx2"/>
                </a:solidFill>
              </a:rPr>
              <a:t>How long have you been teaching? 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	</a:t>
            </a:r>
            <a:r>
              <a:rPr lang="en-US" u="sng" smtClean="0">
                <a:solidFill>
                  <a:srgbClr val="FF0000"/>
                </a:solidFill>
              </a:rPr>
              <a:t>7 years as a assistant and 2 ½ years as a teacher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	</a:t>
            </a:r>
            <a:r>
              <a:rPr lang="en-US" u="sng" smtClean="0">
                <a:solidFill>
                  <a:schemeClr val="tx2"/>
                </a:solidFill>
              </a:rPr>
              <a:t>What do you like about teaching? 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	</a:t>
            </a:r>
            <a:r>
              <a:rPr lang="en-US" u="sng" smtClean="0">
                <a:solidFill>
                  <a:srgbClr val="FF0000"/>
                </a:solidFill>
              </a:rPr>
              <a:t>Seeing students succeed 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tx2"/>
                </a:solidFill>
              </a:rPr>
              <a:t>	</a:t>
            </a:r>
            <a:r>
              <a:rPr lang="en-US" u="sng" smtClean="0">
                <a:solidFill>
                  <a:schemeClr val="tx2"/>
                </a:solidFill>
              </a:rPr>
              <a:t>What year did you start teaching? 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	</a:t>
            </a:r>
            <a:r>
              <a:rPr lang="en-US" u="sng" smtClean="0">
                <a:solidFill>
                  <a:srgbClr val="FF0000"/>
                </a:solidFill>
              </a:rPr>
              <a:t>2010</a:t>
            </a:r>
          </a:p>
          <a:p>
            <a:pPr>
              <a:buFont typeface="Wingdings 2" pitchFamily="18" charset="2"/>
              <a:buNone/>
            </a:pPr>
            <a:endParaRPr lang="en-US" u="sng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en-US" u="sng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en-US" u="sng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4">
      <a:dk1>
        <a:srgbClr val="FFFFFF"/>
      </a:dk1>
      <a:lt1>
        <a:srgbClr val="FFFFFF"/>
      </a:lt1>
      <a:dk2>
        <a:srgbClr val="FFFFFF"/>
      </a:dk2>
      <a:lt2>
        <a:srgbClr val="262626"/>
      </a:lt2>
      <a:accent1>
        <a:srgbClr val="262626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898</TotalTime>
  <Words>1450</Words>
  <Application>Microsoft Office PowerPoint</Application>
  <PresentationFormat>On-screen Show (4:3)</PresentationFormat>
  <Paragraphs>297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32</vt:i4>
      </vt:variant>
    </vt:vector>
  </HeadingPairs>
  <TitlesOfParts>
    <vt:vector size="47" baseType="lpstr">
      <vt:lpstr>Century Gothic</vt:lpstr>
      <vt:lpstr>Arial</vt:lpstr>
      <vt:lpstr>Wingdings 2</vt:lpstr>
      <vt:lpstr>Verdana</vt:lpstr>
      <vt:lpstr>Calibri</vt:lpstr>
      <vt:lpstr>Rockwell</vt:lpstr>
      <vt:lpstr>Script MT Bold</vt:lpstr>
      <vt:lpstr>Verve</vt:lpstr>
      <vt:lpstr>Verve</vt:lpstr>
      <vt:lpstr>Verve</vt:lpstr>
      <vt:lpstr>Verve</vt:lpstr>
      <vt:lpstr>Verve</vt:lpstr>
      <vt:lpstr>Verve</vt:lpstr>
      <vt:lpstr>Verve</vt:lpstr>
      <vt:lpstr>Verve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Providence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Yearbook 2012</dc:title>
  <dc:creator>Providence Public Schools</dc:creator>
  <cp:lastModifiedBy>Providence Public Schools</cp:lastModifiedBy>
  <cp:revision>107</cp:revision>
  <dcterms:created xsi:type="dcterms:W3CDTF">2012-03-16T14:52:01Z</dcterms:created>
  <dcterms:modified xsi:type="dcterms:W3CDTF">2012-06-12T14:02:20Z</dcterms:modified>
</cp:coreProperties>
</file>