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65" r:id="rId7"/>
    <p:sldId id="259" r:id="rId8"/>
    <p:sldId id="264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46C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8421" autoAdjust="0"/>
  </p:normalViewPr>
  <p:slideViewPr>
    <p:cSldViewPr>
      <p:cViewPr varScale="1">
        <p:scale>
          <a:sx n="106" d="100"/>
          <a:sy n="106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051B-4DA8-4EAD-B7EA-B05D197552A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B26A-4BA1-4010-B060-8203AAD12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B26A-4BA1-4010-B060-8203AAD127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B26A-4BA1-4010-B060-8203AAD127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B26A-4BA1-4010-B060-8203AAD127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B26A-4BA1-4010-B060-8203AAD127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3573-631D-4A63-8130-02AC68A783B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FF1B-5053-4873-BEB3-4507FF4F4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18" Type="http://schemas.openxmlformats.org/officeDocument/2006/relationships/image" Target="../media/image16.gif"/><Relationship Id="rId3" Type="http://schemas.openxmlformats.org/officeDocument/2006/relationships/audio" Target="../media/audio2.wav"/><Relationship Id="rId21" Type="http://schemas.openxmlformats.org/officeDocument/2006/relationships/image" Target="../media/image18.jpeg"/><Relationship Id="rId7" Type="http://schemas.openxmlformats.org/officeDocument/2006/relationships/image" Target="../media/image8.jpeg"/><Relationship Id="rId12" Type="http://schemas.openxmlformats.org/officeDocument/2006/relationships/hyperlink" Target="https://plus.google.com/?authuser=0" TargetMode="Externa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us.google.com/photos/101910064447164244660/albums/5747969972657154161/5747969973986421074" TargetMode="External"/><Relationship Id="rId11" Type="http://schemas.openxmlformats.org/officeDocument/2006/relationships/hyperlink" Target="https://plus.google.com/101910064447164244660" TargetMode="External"/><Relationship Id="rId24" Type="http://schemas.openxmlformats.org/officeDocument/2006/relationships/image" Target="../media/image21.gif"/><Relationship Id="rId5" Type="http://schemas.openxmlformats.org/officeDocument/2006/relationships/image" Target="../media/image7.jpeg"/><Relationship Id="rId15" Type="http://schemas.openxmlformats.org/officeDocument/2006/relationships/image" Target="../media/image13.jpeg"/><Relationship Id="rId23" Type="http://schemas.openxmlformats.org/officeDocument/2006/relationships/image" Target="../media/image20.jpeg"/><Relationship Id="rId10" Type="http://schemas.openxmlformats.org/officeDocument/2006/relationships/image" Target="../media/image11.jpeg"/><Relationship Id="rId19" Type="http://schemas.openxmlformats.org/officeDocument/2006/relationships/hyperlink" Target="https://plus.google.com/photos/101910064447164244660/albums/5747970469567186049/5747970472973856178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hyperlink" Target="https://plus.google.com/photos/101910064447164244660/albums/5746507115656848289/5746507114758933346" TargetMode="External"/><Relationship Id="rId2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jpe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hyperlink" Target="https://plus.google.com/?authuser=0" TargetMode="External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16.gif"/><Relationship Id="rId4" Type="http://schemas.openxmlformats.org/officeDocument/2006/relationships/image" Target="../media/image22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audio" Target="../media/audio4.wav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jpeg"/><Relationship Id="rId20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us.google.com/?authuser=0" TargetMode="External"/><Relationship Id="rId11" Type="http://schemas.openxmlformats.org/officeDocument/2006/relationships/image" Target="../media/image41.jpeg"/><Relationship Id="rId5" Type="http://schemas.openxmlformats.org/officeDocument/2006/relationships/hyperlink" Target="https://plus.google.com/u/0/me" TargetMode="External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jpeg"/><Relationship Id="rId3" Type="http://schemas.openxmlformats.org/officeDocument/2006/relationships/audio" Target="../media/audio5.wav"/><Relationship Id="rId7" Type="http://schemas.openxmlformats.org/officeDocument/2006/relationships/image" Target="../media/image53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us.google.com/?authuser=0" TargetMode="External"/><Relationship Id="rId11" Type="http://schemas.openxmlformats.org/officeDocument/2006/relationships/image" Target="../media/image56.jpeg"/><Relationship Id="rId5" Type="http://schemas.openxmlformats.org/officeDocument/2006/relationships/image" Target="../media/image52.jpeg"/><Relationship Id="rId15" Type="http://schemas.openxmlformats.org/officeDocument/2006/relationships/image" Target="../media/image59.gif"/><Relationship Id="rId10" Type="http://schemas.openxmlformats.org/officeDocument/2006/relationships/image" Target="../media/image33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Relationship Id="rId1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80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image" Target="../media/image79.jpeg"/><Relationship Id="rId2" Type="http://schemas.openxmlformats.org/officeDocument/2006/relationships/audio" Target="../media/audio7.wav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19" Type="http://schemas.openxmlformats.org/officeDocument/2006/relationships/image" Target="../media/image81.gif"/><Relationship Id="rId4" Type="http://schemas.openxmlformats.org/officeDocument/2006/relationships/hyperlink" Target="https://plus.google.com/?authuser=0" TargetMode="External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0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16.gif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8325039\Local Settings\Temporary Internet Files\Content.IE5\SGAQZGWJ\MC9004447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620000" cy="1466850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Pleasant</a:t>
            </a:r>
            <a:r>
              <a:rPr lang="en-US" dirty="0" smtClean="0"/>
              <a:t> View </a:t>
            </a:r>
            <a:r>
              <a:rPr lang="en-US" dirty="0" smtClean="0">
                <a:solidFill>
                  <a:schemeClr val="bg1"/>
                </a:solidFill>
              </a:rPr>
              <a:t>School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Home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Panthers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  <a:bevelB prst="angle"/>
          </a:sp3d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The Class of 2012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Memories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Documents and Settings\s8325039\Local Settings\Temporary Internet Files\Content.IE5\DIOACHLO\MC90032954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9588" y="4568825"/>
            <a:ext cx="1819275" cy="908050"/>
          </a:xfrm>
          <a:prstGeom prst="rect">
            <a:avLst/>
          </a:prstGeom>
          <a:noFill/>
        </p:spPr>
      </p:pic>
      <p:pic>
        <p:nvPicPr>
          <p:cNvPr id="3076" name="Picture 4" descr="C:\Documents and Settings\s8325039\Local Settings\Temporary Internet Files\Content.IE5\Y8I0ZYLG\MC90002996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1313" y="4854575"/>
            <a:ext cx="1900237" cy="6445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8325039\Local Settings\Temporary Internet Files\Content.IE5\RJ9Z9LPP\MC9004411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08" y="0"/>
            <a:ext cx="890918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latin typeface="Broadway" pitchFamily="82" charset="0"/>
              </a:rPr>
              <a:t>THE CLASS OF 2012!</a:t>
            </a:r>
            <a:endParaRPr lang="en-US" sz="9600" i="1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Picture 153" descr="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3886200" cy="2171700"/>
          </a:xfrm>
          <a:prstGeom prst="rect">
            <a:avLst/>
          </a:prstGeom>
          <a:noFill/>
        </p:spPr>
      </p:pic>
      <p:pic>
        <p:nvPicPr>
          <p:cNvPr id="1174" name="Picture 150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775" y="4800600"/>
            <a:ext cx="3324225" cy="1857375"/>
          </a:xfrm>
          <a:prstGeom prst="rect">
            <a:avLst/>
          </a:prstGeom>
          <a:noFill/>
        </p:spPr>
      </p:pic>
      <p:pic>
        <p:nvPicPr>
          <p:cNvPr id="1114" name="Picture 90" descr="https://lh3.googleusercontent.com/-Zq-018PHSWI/T8TkPL8SaVI/AAAAAAAAA14/dJVN35DZnvQ/w497-h373/12%2B-%2B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8418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0" name="Picture 196" descr="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0"/>
            <a:ext cx="3276600" cy="2171700"/>
          </a:xfrm>
          <a:prstGeom prst="rect">
            <a:avLst/>
          </a:prstGeom>
          <a:noFill/>
        </p:spPr>
      </p:pic>
      <p:pic>
        <p:nvPicPr>
          <p:cNvPr id="1225" name="Picture 201" descr="Ph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0"/>
            <a:ext cx="1238250" cy="2181225"/>
          </a:xfrm>
          <a:prstGeom prst="rect">
            <a:avLst/>
          </a:prstGeom>
          <a:noFill/>
        </p:spPr>
      </p:pic>
      <p:pic>
        <p:nvPicPr>
          <p:cNvPr id="1218" name="Picture 194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2362200"/>
            <a:ext cx="38862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5" cy="6155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8" name="Rectangle 21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" name="Rectangle 2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88872" tIns="26820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48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522" tIns="0" rIns="36501" bIns="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0" name="Rectangle 236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61893" rIns="0" bIns="6189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sng" strike="noStrike" cap="none" normalizeH="0" baseline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hlinkClick r:id="rId11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4464F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George Latos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4464F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sng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Add caption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Save caption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Cancel</a:t>
            </a: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</a:endParaRPr>
          </a:p>
        </p:txBody>
      </p:sp>
      <p:sp>
        <p:nvSpPr>
          <p:cNvPr id="1038" name="AutoShape 14" descr="George Latos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242888" y="2241550"/>
            <a:ext cx="4572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1" name="Picture 47" descr="Learn mo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0" y="3398838"/>
            <a:ext cx="123825" cy="123825"/>
          </a:xfrm>
          <a:prstGeom prst="rect">
            <a:avLst/>
          </a:prstGeom>
          <a:noFill/>
        </p:spPr>
      </p:pic>
      <p:pic>
        <p:nvPicPr>
          <p:cNvPr id="1127" name="Picture 103" descr="https://lh4.googleusercontent.com/-o1a9Ze4_TLs/T7-xxkp2C2I/AAAAAAAAAlw/VrjH03Po9D0/w497-h373/12%2B-%2B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24400" y="4648200"/>
            <a:ext cx="3057525" cy="2209800"/>
          </a:xfrm>
          <a:prstGeom prst="rect">
            <a:avLst/>
          </a:prstGeom>
          <a:noFill/>
        </p:spPr>
      </p:pic>
      <p:pic>
        <p:nvPicPr>
          <p:cNvPr id="1229" name="Picture 205" descr="Pho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0" y="0"/>
            <a:ext cx="1228725" cy="2171700"/>
          </a:xfrm>
          <a:prstGeom prst="rect">
            <a:avLst/>
          </a:prstGeom>
          <a:noFill/>
        </p:spPr>
      </p:pic>
      <p:pic>
        <p:nvPicPr>
          <p:cNvPr id="1230" name="Picture 206" descr="Phot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00600" y="4686300"/>
            <a:ext cx="1228725" cy="2171700"/>
          </a:xfrm>
          <a:prstGeom prst="rect">
            <a:avLst/>
          </a:prstGeom>
          <a:noFill/>
        </p:spPr>
      </p:pic>
      <p:pic>
        <p:nvPicPr>
          <p:cNvPr id="1236" name="Picture 212" descr="https://ssl.gstatic.com/ui/v1/activityindicator/loading_16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7000" y="65138300"/>
            <a:ext cx="152400" cy="152400"/>
          </a:xfrm>
          <a:prstGeom prst="rect">
            <a:avLst/>
          </a:prstGeom>
          <a:noFill/>
        </p:spPr>
      </p:pic>
      <p:sp>
        <p:nvSpPr>
          <p:cNvPr id="225" name="Title 224"/>
          <p:cNvSpPr>
            <a:spLocks noGrp="1"/>
          </p:cNvSpPr>
          <p:nvPr>
            <p:ph type="title"/>
          </p:nvPr>
        </p:nvSpPr>
        <p:spPr>
          <a:xfrm rot="5400000" flipV="1">
            <a:off x="365760" y="4358641"/>
            <a:ext cx="3733800" cy="457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\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08" name="Picture 84" descr="https://lh3.googleusercontent.com/-xxL3Br26uck/T8TksO0KbbI/AAAAAAAAA2I/ibf6e4fLT64/w497-h373/12%2B-%2B8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2286000"/>
            <a:ext cx="199072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15" name="Picture 191" descr="Phot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4686300"/>
            <a:ext cx="3886200" cy="2171700"/>
          </a:xfrm>
          <a:prstGeom prst="rect">
            <a:avLst/>
          </a:prstGeom>
          <a:noFill/>
        </p:spPr>
      </p:pic>
      <p:pic>
        <p:nvPicPr>
          <p:cNvPr id="1221" name="Picture 197" descr="Phot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553200" y="0"/>
            <a:ext cx="1219200" cy="2181225"/>
          </a:xfrm>
          <a:prstGeom prst="rect">
            <a:avLst/>
          </a:prstGeom>
          <a:noFill/>
        </p:spPr>
      </p:pic>
      <p:pic>
        <p:nvPicPr>
          <p:cNvPr id="1227" name="Picture 203" descr="Phot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81400" y="4686300"/>
            <a:ext cx="1228725" cy="2171700"/>
          </a:xfrm>
          <a:prstGeom prst="rect">
            <a:avLst/>
          </a:prstGeom>
          <a:noFill/>
        </p:spPr>
      </p:pic>
      <p:pic>
        <p:nvPicPr>
          <p:cNvPr id="3081" name="Picture 9" descr="C:\Program Files\Microsoft Office\MEDIA\OFFICE12\Lines\BD21309_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6781800"/>
            <a:ext cx="4886325" cy="76200"/>
          </a:xfrm>
          <a:prstGeom prst="rect">
            <a:avLst/>
          </a:prstGeom>
          <a:noFill/>
        </p:spPr>
      </p:pic>
      <p:pic>
        <p:nvPicPr>
          <p:cNvPr id="3082" name="Picture 10" descr="C:\Program Files\Microsoft Office\MEDIA\OFFICE12\Lines\BD21309_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57675" y="6781800"/>
            <a:ext cx="4886325" cy="76200"/>
          </a:xfrm>
          <a:prstGeom prst="rect">
            <a:avLst/>
          </a:prstGeom>
          <a:noFill/>
        </p:spPr>
      </p:pic>
      <p:pic>
        <p:nvPicPr>
          <p:cNvPr id="3083" name="Picture 11" descr="C:\Program Files\Microsoft Office\MEDIA\OFFICE12\Lines\BD21309_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5400000">
            <a:off x="6662737" y="4376737"/>
            <a:ext cx="4886325" cy="76200"/>
          </a:xfrm>
          <a:prstGeom prst="rect">
            <a:avLst/>
          </a:prstGeom>
          <a:noFill/>
        </p:spPr>
      </p:pic>
      <p:pic>
        <p:nvPicPr>
          <p:cNvPr id="3084" name="Picture 12" descr="C:\Program Files\Microsoft Office\MEDIA\OFFICE12\Lines\BD21309_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5400000">
            <a:off x="6662739" y="2405063"/>
            <a:ext cx="4886325" cy="76200"/>
          </a:xfrm>
          <a:prstGeom prst="rect">
            <a:avLst/>
          </a:prstGeom>
          <a:noFill/>
        </p:spPr>
      </p:pic>
      <p:pic>
        <p:nvPicPr>
          <p:cNvPr id="3086" name="Picture 14" descr="C:\Program Files\Microsoft Office\MEDIA\OFFICE12\Lines\BD21309_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4886325" cy="76200"/>
          </a:xfrm>
          <a:prstGeom prst="rect">
            <a:avLst/>
          </a:prstGeom>
          <a:noFill/>
        </p:spPr>
      </p:pic>
      <p:pic>
        <p:nvPicPr>
          <p:cNvPr id="3087" name="Picture 15" descr="C:\Program Files\Microsoft Office\MEDIA\OFFICE12\Lines\BD21309_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5400000">
            <a:off x="-2405063" y="4376738"/>
            <a:ext cx="4886325" cy="76200"/>
          </a:xfrm>
          <a:prstGeom prst="rect">
            <a:avLst/>
          </a:prstGeom>
          <a:noFill/>
        </p:spPr>
      </p:pic>
      <p:pic>
        <p:nvPicPr>
          <p:cNvPr id="3088" name="Picture 16" descr="C:\Program Files\Microsoft Office\MEDIA\OFFICE12\Lines\BD21309_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5400000">
            <a:off x="-2405063" y="2405062"/>
            <a:ext cx="4886325" cy="76200"/>
          </a:xfrm>
          <a:prstGeom prst="rect">
            <a:avLst/>
          </a:prstGeom>
          <a:noFill/>
        </p:spPr>
      </p:pic>
      <p:pic>
        <p:nvPicPr>
          <p:cNvPr id="3089" name="Picture 17" descr="C:\Program Files\Microsoft Office\MEDIA\OFFICE12\Lines\BD21309_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57675" y="0"/>
            <a:ext cx="4886325" cy="7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5" name="Picture 67" descr="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2667000" cy="2552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65600" y="2283936"/>
          <a:ext cx="812800" cy="41529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0" marR="190500" marT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0" marR="190500" marT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65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AutoShape 14" descr="George Lato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42888" y="2241550"/>
            <a:ext cx="4572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2" name="Picture 24" descr="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000625"/>
            <a:ext cx="1038225" cy="1857375"/>
          </a:xfrm>
          <a:prstGeom prst="rect">
            <a:avLst/>
          </a:prstGeom>
          <a:noFill/>
        </p:spPr>
      </p:pic>
      <p:pic>
        <p:nvPicPr>
          <p:cNvPr id="2073" name="Picture 25" descr="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0"/>
            <a:ext cx="3324225" cy="2466975"/>
          </a:xfrm>
          <a:prstGeom prst="rect">
            <a:avLst/>
          </a:prstGeom>
          <a:noFill/>
        </p:spPr>
      </p:pic>
      <p:pic>
        <p:nvPicPr>
          <p:cNvPr id="2086" name="Picture 38" descr="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6250" y="5010150"/>
            <a:ext cx="1047750" cy="1847850"/>
          </a:xfrm>
          <a:prstGeom prst="rect">
            <a:avLst/>
          </a:prstGeom>
          <a:noFill/>
        </p:spPr>
      </p:pic>
      <p:pic>
        <p:nvPicPr>
          <p:cNvPr id="2088" name="Picture 40" descr="Ph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314700" cy="2609850"/>
          </a:xfrm>
          <a:prstGeom prst="rect">
            <a:avLst/>
          </a:prstGeom>
          <a:noFill/>
        </p:spPr>
      </p:pic>
      <p:pic>
        <p:nvPicPr>
          <p:cNvPr id="2089" name="Picture 41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590800"/>
            <a:ext cx="1171575" cy="2085975"/>
          </a:xfrm>
          <a:prstGeom prst="rect">
            <a:avLst/>
          </a:prstGeom>
          <a:noFill/>
        </p:spPr>
      </p:pic>
      <p:pic>
        <p:nvPicPr>
          <p:cNvPr id="2094" name="Picture 46" descr="Phot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2514600"/>
            <a:ext cx="2057400" cy="1552575"/>
          </a:xfrm>
          <a:prstGeom prst="rect">
            <a:avLst/>
          </a:prstGeom>
          <a:noFill/>
        </p:spPr>
      </p:pic>
      <p:pic>
        <p:nvPicPr>
          <p:cNvPr id="2106" name="Picture 58" descr="Phot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2667000"/>
            <a:ext cx="1905000" cy="2286000"/>
          </a:xfrm>
          <a:prstGeom prst="rect">
            <a:avLst/>
          </a:prstGeom>
          <a:noFill/>
        </p:spPr>
      </p:pic>
      <p:pic>
        <p:nvPicPr>
          <p:cNvPr id="2112" name="Picture 64" descr="Pho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4686300"/>
            <a:ext cx="3886200" cy="2171700"/>
          </a:xfrm>
          <a:prstGeom prst="rect">
            <a:avLst/>
          </a:prstGeom>
          <a:noFill/>
        </p:spPr>
      </p:pic>
      <p:pic>
        <p:nvPicPr>
          <p:cNvPr id="2113" name="Picture 65" descr="Pho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2590800"/>
            <a:ext cx="3749842" cy="2095500"/>
          </a:xfrm>
          <a:prstGeom prst="rect">
            <a:avLst/>
          </a:prstGeom>
          <a:noFill/>
        </p:spPr>
      </p:pic>
      <p:pic>
        <p:nvPicPr>
          <p:cNvPr id="2131" name="Picture 83" descr="Pho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686300"/>
            <a:ext cx="1238250" cy="2171700"/>
          </a:xfrm>
          <a:prstGeom prst="rect">
            <a:avLst/>
          </a:prstGeom>
          <a:noFill/>
        </p:spPr>
      </p:pic>
      <p:pic>
        <p:nvPicPr>
          <p:cNvPr id="2140" name="Picture 92" descr="Pho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871537" y="4424363"/>
            <a:ext cx="2781300" cy="2085975"/>
          </a:xfrm>
          <a:prstGeom prst="rect">
            <a:avLst/>
          </a:prstGeom>
          <a:noFill/>
        </p:spPr>
      </p:pic>
      <p:pic>
        <p:nvPicPr>
          <p:cNvPr id="2145" name="Picture 97" descr="Phot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7378600"/>
            <a:ext cx="2781300" cy="2085975"/>
          </a:xfrm>
          <a:prstGeom prst="rect">
            <a:avLst/>
          </a:prstGeom>
          <a:noFill/>
        </p:spPr>
      </p:pic>
      <p:pic>
        <p:nvPicPr>
          <p:cNvPr id="2146" name="Picture 98" descr="Phot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33800" y="55702200"/>
            <a:ext cx="1562100" cy="2085975"/>
          </a:xfrm>
          <a:prstGeom prst="rect">
            <a:avLst/>
          </a:prstGeom>
          <a:noFill/>
        </p:spPr>
      </p:pic>
      <p:pic>
        <p:nvPicPr>
          <p:cNvPr id="2162" name="Picture 114" descr="https://ssl.gstatic.com/ui/v1/activityindicator/loading_16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8900" y="92140088"/>
            <a:ext cx="152400" cy="152400"/>
          </a:xfrm>
          <a:prstGeom prst="rect">
            <a:avLst/>
          </a:prstGeom>
          <a:noFill/>
        </p:spPr>
      </p:pic>
      <p:pic>
        <p:nvPicPr>
          <p:cNvPr id="4098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6791325"/>
            <a:ext cx="5934075" cy="66675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9925" y="0"/>
            <a:ext cx="5934075" cy="66675"/>
          </a:xfrm>
          <a:prstGeom prst="rect">
            <a:avLst/>
          </a:prstGeom>
          <a:noFill/>
        </p:spPr>
      </p:pic>
      <p:pic>
        <p:nvPicPr>
          <p:cNvPr id="4100" name="Picture 4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5934075" cy="66675"/>
          </a:xfrm>
          <a:prstGeom prst="rect">
            <a:avLst/>
          </a:prstGeom>
          <a:noFill/>
        </p:spPr>
      </p:pic>
      <p:pic>
        <p:nvPicPr>
          <p:cNvPr id="4101" name="Picture 5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9925" y="6791325"/>
            <a:ext cx="5934075" cy="66675"/>
          </a:xfrm>
          <a:prstGeom prst="rect">
            <a:avLst/>
          </a:prstGeom>
          <a:noFill/>
        </p:spPr>
      </p:pic>
      <p:pic>
        <p:nvPicPr>
          <p:cNvPr id="4102" name="Picture 6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5400000">
            <a:off x="-2952970" y="3859896"/>
            <a:ext cx="5934075" cy="66675"/>
          </a:xfrm>
          <a:prstGeom prst="rect">
            <a:avLst/>
          </a:prstGeom>
          <a:noFill/>
        </p:spPr>
      </p:pic>
      <p:pic>
        <p:nvPicPr>
          <p:cNvPr id="4103" name="Picture 7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5400000">
            <a:off x="-2933700" y="2933700"/>
            <a:ext cx="5934075" cy="66675"/>
          </a:xfrm>
          <a:prstGeom prst="rect">
            <a:avLst/>
          </a:prstGeom>
          <a:noFill/>
        </p:spPr>
      </p:pic>
      <p:pic>
        <p:nvPicPr>
          <p:cNvPr id="4104" name="Picture 8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5400000">
            <a:off x="6143625" y="3857625"/>
            <a:ext cx="5934075" cy="66675"/>
          </a:xfrm>
          <a:prstGeom prst="rect">
            <a:avLst/>
          </a:prstGeom>
          <a:noFill/>
        </p:spPr>
      </p:pic>
      <p:pic>
        <p:nvPicPr>
          <p:cNvPr id="4105" name="Picture 9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5400000">
            <a:off x="6143625" y="2933700"/>
            <a:ext cx="5934075" cy="666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3" name="Picture 107" descr="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81200"/>
            <a:ext cx="1562101" cy="2085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16" name="Content Placeholder 115"/>
          <p:cNvSpPr>
            <a:spLocks noGrp="1"/>
          </p:cNvSpPr>
          <p:nvPr>
            <p:ph idx="1"/>
          </p:nvPr>
        </p:nvSpPr>
        <p:spPr>
          <a:xfrm>
            <a:off x="914400" y="7543800"/>
            <a:ext cx="8229600" cy="71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80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525785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648200" y="1905000"/>
            <a:ext cx="681219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79331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hlinkClick r:id="rId5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hlinkClick r:id="rId5"/>
              </a:rPr>
              <a:t>  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hlinkClick r:id="rId5"/>
              </a:rPr>
              <a:t> </a:t>
            </a: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hlinkClick r:id="rId5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5"/>
              </a:rPr>
              <a:t> </a:t>
            </a: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0" name="AutoShape 14" descr="George La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495800" y="2362200"/>
            <a:ext cx="4572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666666"/>
                </a:solidFill>
                <a:latin typeface="Arial" pitchFamily="34" charset="0"/>
                <a:hlinkClick r:id="rId6"/>
              </a:rPr>
              <a:t>o</a:t>
            </a:r>
            <a:endParaRPr lang="en-US" dirty="0"/>
          </a:p>
        </p:txBody>
      </p:sp>
      <p:pic>
        <p:nvPicPr>
          <p:cNvPr id="4124" name="Picture 28" descr="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038600"/>
            <a:ext cx="3886201" cy="2819400"/>
          </a:xfrm>
          <a:prstGeom prst="rect">
            <a:avLst/>
          </a:prstGeom>
          <a:noFill/>
        </p:spPr>
      </p:pic>
      <p:pic>
        <p:nvPicPr>
          <p:cNvPr id="4131" name="Picture 35" descr="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038600"/>
            <a:ext cx="1295400" cy="2819400"/>
          </a:xfrm>
          <a:prstGeom prst="rect">
            <a:avLst/>
          </a:prstGeom>
          <a:noFill/>
        </p:spPr>
      </p:pic>
      <p:pic>
        <p:nvPicPr>
          <p:cNvPr id="4139" name="Picture 43" descr="Ph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28800"/>
            <a:ext cx="1171576" cy="2286000"/>
          </a:xfrm>
          <a:prstGeom prst="rect">
            <a:avLst/>
          </a:prstGeom>
          <a:noFill/>
        </p:spPr>
      </p:pic>
      <p:pic>
        <p:nvPicPr>
          <p:cNvPr id="4142" name="Picture 46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8600"/>
            <a:ext cx="3714751" cy="2085975"/>
          </a:xfrm>
          <a:prstGeom prst="rect">
            <a:avLst/>
          </a:prstGeom>
          <a:noFill/>
        </p:spPr>
      </p:pic>
      <p:pic>
        <p:nvPicPr>
          <p:cNvPr id="4188" name="Picture 92" descr="Phot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0"/>
            <a:ext cx="2781301" cy="2085975"/>
          </a:xfrm>
          <a:prstGeom prst="rect">
            <a:avLst/>
          </a:prstGeom>
          <a:noFill/>
        </p:spPr>
      </p:pic>
      <p:pic>
        <p:nvPicPr>
          <p:cNvPr id="4192" name="Picture 96" descr="Phot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1981200"/>
            <a:ext cx="2781301" cy="2085975"/>
          </a:xfrm>
          <a:prstGeom prst="rect">
            <a:avLst/>
          </a:prstGeom>
          <a:noFill/>
        </p:spPr>
      </p:pic>
      <p:pic>
        <p:nvPicPr>
          <p:cNvPr id="4193" name="Picture 97" descr="Pho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81899" y="4038600"/>
            <a:ext cx="1562101" cy="2819400"/>
          </a:xfrm>
          <a:prstGeom prst="rect">
            <a:avLst/>
          </a:prstGeom>
          <a:noFill/>
        </p:spPr>
      </p:pic>
      <p:pic>
        <p:nvPicPr>
          <p:cNvPr id="4196" name="Picture 100" descr="Pho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0" y="4191000"/>
            <a:ext cx="1447799" cy="2667000"/>
          </a:xfrm>
          <a:prstGeom prst="rect">
            <a:avLst/>
          </a:prstGeom>
          <a:noFill/>
        </p:spPr>
      </p:pic>
      <p:pic>
        <p:nvPicPr>
          <p:cNvPr id="4199" name="Picture 103" descr="Pho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7600" y="0"/>
            <a:ext cx="1562101" cy="2085975"/>
          </a:xfrm>
          <a:prstGeom prst="rect">
            <a:avLst/>
          </a:prstGeom>
          <a:noFill/>
        </p:spPr>
      </p:pic>
      <p:pic>
        <p:nvPicPr>
          <p:cNvPr id="4201" name="Picture 105" descr="Pho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81899" y="0"/>
            <a:ext cx="1562101" cy="2085975"/>
          </a:xfrm>
          <a:prstGeom prst="rect">
            <a:avLst/>
          </a:prstGeom>
          <a:noFill/>
        </p:spPr>
      </p:pic>
      <p:pic>
        <p:nvPicPr>
          <p:cNvPr id="4202" name="Picture 106" descr="Phot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114800"/>
            <a:ext cx="1447800" cy="2743200"/>
          </a:xfrm>
          <a:prstGeom prst="rect">
            <a:avLst/>
          </a:prstGeom>
          <a:noFill/>
        </p:spPr>
      </p:pic>
      <p:pic>
        <p:nvPicPr>
          <p:cNvPr id="4207" name="Picture 111" descr="Phot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9001" y="1981200"/>
            <a:ext cx="1905000" cy="2085975"/>
          </a:xfrm>
          <a:prstGeom prst="rect">
            <a:avLst/>
          </a:prstGeom>
          <a:noFill/>
        </p:spPr>
      </p:pic>
      <p:pic>
        <p:nvPicPr>
          <p:cNvPr id="4208" name="Picture 112" descr="Phot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0200" y="1981200"/>
            <a:ext cx="1828800" cy="2085975"/>
          </a:xfrm>
          <a:prstGeom prst="rect">
            <a:avLst/>
          </a:prstGeom>
          <a:noFill/>
        </p:spPr>
      </p:pic>
      <p:pic>
        <p:nvPicPr>
          <p:cNvPr id="5124" name="Picture 4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5400000">
            <a:off x="6086475" y="3800475"/>
            <a:ext cx="5953125" cy="161925"/>
          </a:xfrm>
          <a:prstGeom prst="rect">
            <a:avLst/>
          </a:prstGeom>
          <a:noFill/>
        </p:spPr>
      </p:pic>
      <p:pic>
        <p:nvPicPr>
          <p:cNvPr id="5125" name="Picture 5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5400000">
            <a:off x="6086475" y="2895600"/>
            <a:ext cx="5953125" cy="161925"/>
          </a:xfrm>
          <a:prstGeom prst="rect">
            <a:avLst/>
          </a:prstGeom>
          <a:noFill/>
        </p:spPr>
      </p:pic>
      <p:pic>
        <p:nvPicPr>
          <p:cNvPr id="5126" name="Picture 6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90875" y="0"/>
            <a:ext cx="5953125" cy="161925"/>
          </a:xfrm>
          <a:prstGeom prst="rect">
            <a:avLst/>
          </a:prstGeom>
          <a:noFill/>
        </p:spPr>
      </p:pic>
      <p:pic>
        <p:nvPicPr>
          <p:cNvPr id="5127" name="Picture 7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5953125" cy="161925"/>
          </a:xfrm>
          <a:prstGeom prst="rect">
            <a:avLst/>
          </a:prstGeom>
          <a:noFill/>
        </p:spPr>
      </p:pic>
      <p:pic>
        <p:nvPicPr>
          <p:cNvPr id="5128" name="Picture 8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90875" y="6696075"/>
            <a:ext cx="5953125" cy="161925"/>
          </a:xfrm>
          <a:prstGeom prst="rect">
            <a:avLst/>
          </a:prstGeom>
          <a:noFill/>
        </p:spPr>
      </p:pic>
      <p:pic>
        <p:nvPicPr>
          <p:cNvPr id="5129" name="Picture 9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6696075"/>
            <a:ext cx="5953125" cy="161925"/>
          </a:xfrm>
          <a:prstGeom prst="rect">
            <a:avLst/>
          </a:prstGeom>
          <a:noFill/>
        </p:spPr>
      </p:pic>
      <p:pic>
        <p:nvPicPr>
          <p:cNvPr id="5130" name="Picture 10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5400000">
            <a:off x="-2895600" y="3657600"/>
            <a:ext cx="5953125" cy="161925"/>
          </a:xfrm>
          <a:prstGeom prst="rect">
            <a:avLst/>
          </a:prstGeom>
          <a:noFill/>
        </p:spPr>
      </p:pic>
      <p:pic>
        <p:nvPicPr>
          <p:cNvPr id="5131" name="Picture 11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5400000">
            <a:off x="-2895600" y="2895600"/>
            <a:ext cx="5953125" cy="161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9" name="Picture 47" descr="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772025"/>
            <a:ext cx="1476375" cy="2085975"/>
          </a:xfrm>
          <a:prstGeom prst="rect">
            <a:avLst/>
          </a:prstGeom>
          <a:noFill/>
        </p:spPr>
      </p:pic>
      <p:pic>
        <p:nvPicPr>
          <p:cNvPr id="23620" name="Picture 68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38862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65600" y="2283936"/>
          <a:ext cx="812800" cy="41529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0" marR="190500" marT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0" marR="190500" marT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6" name="AutoShape 14" descr="George La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42888" y="2241550"/>
            <a:ext cx="4572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83" name="Picture 31" descr="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557587" y="2614613"/>
            <a:ext cx="2305050" cy="2409825"/>
          </a:xfrm>
          <a:prstGeom prst="rect">
            <a:avLst/>
          </a:prstGeom>
          <a:noFill/>
        </p:spPr>
      </p:pic>
      <p:pic>
        <p:nvPicPr>
          <p:cNvPr id="23634" name="Picture 82" descr="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743200"/>
            <a:ext cx="1238250" cy="2171700"/>
          </a:xfrm>
          <a:prstGeom prst="rect">
            <a:avLst/>
          </a:prstGeom>
          <a:noFill/>
        </p:spPr>
      </p:pic>
      <p:pic>
        <p:nvPicPr>
          <p:cNvPr id="23637" name="Picture 85" descr="Ph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953001"/>
            <a:ext cx="3876675" cy="1904999"/>
          </a:xfrm>
          <a:prstGeom prst="rect">
            <a:avLst/>
          </a:prstGeom>
          <a:noFill/>
        </p:spPr>
      </p:pic>
      <p:pic>
        <p:nvPicPr>
          <p:cNvPr id="23649" name="Picture 97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891212" y="-585787"/>
            <a:ext cx="2666999" cy="3838575"/>
          </a:xfrm>
          <a:prstGeom prst="rect">
            <a:avLst/>
          </a:prstGeom>
          <a:noFill/>
        </p:spPr>
      </p:pic>
      <p:pic>
        <p:nvPicPr>
          <p:cNvPr id="23652" name="Picture 100" descr="Phot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0"/>
            <a:ext cx="2628900" cy="2667000"/>
          </a:xfrm>
          <a:prstGeom prst="rect">
            <a:avLst/>
          </a:prstGeom>
          <a:noFill/>
        </p:spPr>
      </p:pic>
      <p:pic>
        <p:nvPicPr>
          <p:cNvPr id="23653" name="Picture 101" descr="Phot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438400" cy="3429000"/>
          </a:xfrm>
          <a:prstGeom prst="rect">
            <a:avLst/>
          </a:prstGeom>
          <a:noFill/>
        </p:spPr>
      </p:pic>
      <p:pic>
        <p:nvPicPr>
          <p:cNvPr id="23661" name="Picture 109" descr="Pho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2819400"/>
            <a:ext cx="2057400" cy="2085975"/>
          </a:xfrm>
          <a:prstGeom prst="rect">
            <a:avLst/>
          </a:prstGeom>
          <a:noFill/>
        </p:spPr>
      </p:pic>
      <p:pic>
        <p:nvPicPr>
          <p:cNvPr id="23666" name="Picture 114" descr="https://ssl.gstatic.com/ui/v1/activityindicator/loading_16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900" y="92140088"/>
            <a:ext cx="152400" cy="152400"/>
          </a:xfrm>
          <a:prstGeom prst="rect">
            <a:avLst/>
          </a:prstGeom>
          <a:noFill/>
        </p:spPr>
      </p:pic>
      <p:pic>
        <p:nvPicPr>
          <p:cNvPr id="6146" name="Picture 2" descr="C:\Program Files\Microsoft Office\MEDIA\OFFICE12\Lines\BD21326_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753225"/>
            <a:ext cx="5934075" cy="104775"/>
          </a:xfrm>
          <a:prstGeom prst="rect">
            <a:avLst/>
          </a:prstGeom>
          <a:noFill/>
        </p:spPr>
      </p:pic>
      <p:pic>
        <p:nvPicPr>
          <p:cNvPr id="6147" name="Picture 3" descr="C:\Program Files\Microsoft Office\MEDIA\OFFICE12\Lines\BD21326_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9925" y="0"/>
            <a:ext cx="5934075" cy="104775"/>
          </a:xfrm>
          <a:prstGeom prst="rect">
            <a:avLst/>
          </a:prstGeom>
          <a:noFill/>
        </p:spPr>
      </p:pic>
      <p:pic>
        <p:nvPicPr>
          <p:cNvPr id="6148" name="Picture 4" descr="C:\Program Files\Microsoft Office\MEDIA\OFFICE12\Lines\BD21326_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934075" cy="104775"/>
          </a:xfrm>
          <a:prstGeom prst="rect">
            <a:avLst/>
          </a:prstGeom>
          <a:noFill/>
        </p:spPr>
      </p:pic>
      <p:pic>
        <p:nvPicPr>
          <p:cNvPr id="6149" name="Picture 5" descr="C:\Program Files\Microsoft Office\MEDIA\OFFICE12\Lines\BD21326_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9925" y="6753225"/>
            <a:ext cx="5934075" cy="104775"/>
          </a:xfrm>
          <a:prstGeom prst="rect">
            <a:avLst/>
          </a:prstGeom>
          <a:noFill/>
        </p:spPr>
      </p:pic>
      <p:pic>
        <p:nvPicPr>
          <p:cNvPr id="6150" name="Picture 6" descr="C:\Program Files\Microsoft Office\MEDIA\OFFICE12\Lines\BD21326_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6124575" y="2914650"/>
            <a:ext cx="5934075" cy="104775"/>
          </a:xfrm>
          <a:prstGeom prst="rect">
            <a:avLst/>
          </a:prstGeom>
          <a:noFill/>
        </p:spPr>
      </p:pic>
      <p:pic>
        <p:nvPicPr>
          <p:cNvPr id="6152" name="Picture 8" descr="C:\Program Files\Microsoft Office\MEDIA\OFFICE12\Lines\BD21326_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2914650" y="3838575"/>
            <a:ext cx="5934075" cy="104775"/>
          </a:xfrm>
          <a:prstGeom prst="rect">
            <a:avLst/>
          </a:prstGeom>
          <a:noFill/>
        </p:spPr>
      </p:pic>
      <p:pic>
        <p:nvPicPr>
          <p:cNvPr id="6153" name="Picture 9" descr="C:\Program Files\Microsoft Office\MEDIA\OFFICE12\Lines\BD21326_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2914650" y="2914650"/>
            <a:ext cx="5934075" cy="104775"/>
          </a:xfrm>
          <a:prstGeom prst="rect">
            <a:avLst/>
          </a:prstGeom>
          <a:noFill/>
        </p:spPr>
      </p:pic>
      <p:pic>
        <p:nvPicPr>
          <p:cNvPr id="6154" name="Picture 10" descr="C:\Program Files\Microsoft Office\MEDIA\OFFICE12\Lines\BD21326_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6124575" y="3838575"/>
            <a:ext cx="5934075" cy="1047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  <p:sndAc>
      <p:stSnd loop="1"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65600" y="2283936"/>
          <a:ext cx="812800" cy="41529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0" marR="190500" marT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0" marR="190500" marT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990600"/>
            <a:ext cx="130068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19659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-3231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8887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705" name="Picture 33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2171700"/>
          </a:xfrm>
          <a:prstGeom prst="rect">
            <a:avLst/>
          </a:prstGeom>
          <a:noFill/>
        </p:spPr>
      </p:pic>
      <p:pic>
        <p:nvPicPr>
          <p:cNvPr id="28706" name="Picture 34" descr="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4343400" cy="2590800"/>
          </a:xfrm>
          <a:prstGeom prst="rect">
            <a:avLst/>
          </a:prstGeom>
          <a:noFill/>
        </p:spPr>
      </p:pic>
      <p:pic>
        <p:nvPicPr>
          <p:cNvPr id="28707" name="Picture 35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14800" cy="2171700"/>
          </a:xfrm>
          <a:prstGeom prst="rect">
            <a:avLst/>
          </a:prstGeom>
          <a:noFill/>
        </p:spPr>
      </p:pic>
      <p:pic>
        <p:nvPicPr>
          <p:cNvPr id="28709" name="Picture 37" descr="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133600"/>
            <a:ext cx="4876800" cy="2171700"/>
          </a:xfrm>
          <a:prstGeom prst="rect">
            <a:avLst/>
          </a:prstGeom>
          <a:noFill/>
        </p:spPr>
      </p:pic>
      <p:pic>
        <p:nvPicPr>
          <p:cNvPr id="28716" name="Picture 44" descr="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267200"/>
            <a:ext cx="4800600" cy="2590800"/>
          </a:xfrm>
          <a:prstGeom prst="rect">
            <a:avLst/>
          </a:prstGeom>
          <a:noFill/>
        </p:spPr>
      </p:pic>
      <p:pic>
        <p:nvPicPr>
          <p:cNvPr id="28696" name="Picture 24" descr="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33600"/>
            <a:ext cx="4343400" cy="2514600"/>
          </a:xfrm>
          <a:prstGeom prst="rect">
            <a:avLst/>
          </a:prstGeom>
          <a:noFill/>
        </p:spPr>
      </p:pic>
      <p:pic>
        <p:nvPicPr>
          <p:cNvPr id="28747" name="Picture 75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148388" y="3862387"/>
            <a:ext cx="5934075" cy="57150"/>
          </a:xfrm>
          <a:prstGeom prst="rect">
            <a:avLst/>
          </a:prstGeom>
          <a:noFill/>
        </p:spPr>
      </p:pic>
      <p:pic>
        <p:nvPicPr>
          <p:cNvPr id="28748" name="Picture 76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148388" y="2938463"/>
            <a:ext cx="5934075" cy="57150"/>
          </a:xfrm>
          <a:prstGeom prst="rect">
            <a:avLst/>
          </a:prstGeom>
          <a:noFill/>
        </p:spPr>
      </p:pic>
      <p:pic>
        <p:nvPicPr>
          <p:cNvPr id="28749" name="Picture 77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9925" y="0"/>
            <a:ext cx="5934075" cy="57150"/>
          </a:xfrm>
          <a:prstGeom prst="rect">
            <a:avLst/>
          </a:prstGeom>
          <a:noFill/>
        </p:spPr>
      </p:pic>
      <p:pic>
        <p:nvPicPr>
          <p:cNvPr id="28750" name="Picture 78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934075" cy="57150"/>
          </a:xfrm>
          <a:prstGeom prst="rect">
            <a:avLst/>
          </a:prstGeom>
          <a:noFill/>
        </p:spPr>
      </p:pic>
      <p:pic>
        <p:nvPicPr>
          <p:cNvPr id="28751" name="Picture 79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-2938463" y="3862387"/>
            <a:ext cx="5934075" cy="57150"/>
          </a:xfrm>
          <a:prstGeom prst="rect">
            <a:avLst/>
          </a:prstGeom>
          <a:noFill/>
        </p:spPr>
      </p:pic>
      <p:pic>
        <p:nvPicPr>
          <p:cNvPr id="28752" name="Picture 80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800850"/>
            <a:ext cx="5934075" cy="57150"/>
          </a:xfrm>
          <a:prstGeom prst="rect">
            <a:avLst/>
          </a:prstGeom>
          <a:noFill/>
        </p:spPr>
      </p:pic>
      <p:pic>
        <p:nvPicPr>
          <p:cNvPr id="28753" name="Picture 81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9925" y="6800850"/>
            <a:ext cx="5934075" cy="57150"/>
          </a:xfrm>
          <a:prstGeom prst="rect">
            <a:avLst/>
          </a:prstGeom>
          <a:noFill/>
        </p:spPr>
      </p:pic>
      <p:pic>
        <p:nvPicPr>
          <p:cNvPr id="28754" name="Picture 82" descr="C:\Program Files\Microsoft Office\MEDIA\OFFICE12\Lines\BD21319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-2938463" y="2938462"/>
            <a:ext cx="5934075" cy="571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Picture 108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752600" cy="208597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551433" y="-276999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AutoShape 13" descr="George La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42888" y="2241550"/>
            <a:ext cx="4572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9" name="Picture 35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1171576" cy="2085975"/>
          </a:xfrm>
          <a:prstGeom prst="rect">
            <a:avLst/>
          </a:prstGeom>
          <a:noFill/>
        </p:spPr>
      </p:pic>
      <p:pic>
        <p:nvPicPr>
          <p:cNvPr id="1063" name="Picture 39" descr="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200"/>
            <a:ext cx="3314701" cy="2590800"/>
          </a:xfrm>
          <a:prstGeom prst="rect">
            <a:avLst/>
          </a:prstGeom>
          <a:noFill/>
        </p:spPr>
      </p:pic>
      <p:pic>
        <p:nvPicPr>
          <p:cNvPr id="1067" name="Picture 43" descr="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267200"/>
            <a:ext cx="1752600" cy="2590800"/>
          </a:xfrm>
          <a:prstGeom prst="rect">
            <a:avLst/>
          </a:prstGeom>
          <a:noFill/>
        </p:spPr>
      </p:pic>
      <p:pic>
        <p:nvPicPr>
          <p:cNvPr id="1080" name="Picture 56" descr="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0"/>
            <a:ext cx="1171576" cy="2085975"/>
          </a:xfrm>
          <a:prstGeom prst="rect">
            <a:avLst/>
          </a:prstGeom>
          <a:noFill/>
        </p:spPr>
      </p:pic>
      <p:pic>
        <p:nvPicPr>
          <p:cNvPr id="1087" name="Picture 63" descr="Ph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7324" y="4191000"/>
            <a:ext cx="3876676" cy="2667000"/>
          </a:xfrm>
          <a:prstGeom prst="rect">
            <a:avLst/>
          </a:prstGeom>
          <a:noFill/>
        </p:spPr>
      </p:pic>
      <p:pic>
        <p:nvPicPr>
          <p:cNvPr id="1097" name="Picture 73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2057400"/>
            <a:ext cx="1228726" cy="2181225"/>
          </a:xfrm>
          <a:prstGeom prst="rect">
            <a:avLst/>
          </a:prstGeom>
          <a:noFill/>
        </p:spPr>
      </p:pic>
      <p:pic>
        <p:nvPicPr>
          <p:cNvPr id="1098" name="Picture 74" descr="Phot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0"/>
            <a:ext cx="1228726" cy="2181225"/>
          </a:xfrm>
          <a:prstGeom prst="rect">
            <a:avLst/>
          </a:prstGeom>
          <a:noFill/>
        </p:spPr>
      </p:pic>
      <p:pic>
        <p:nvPicPr>
          <p:cNvPr id="1099" name="Picture 75" descr="Phot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2057400"/>
            <a:ext cx="1238251" cy="2181225"/>
          </a:xfrm>
          <a:prstGeom prst="rect">
            <a:avLst/>
          </a:prstGeom>
          <a:noFill/>
        </p:spPr>
      </p:pic>
      <p:pic>
        <p:nvPicPr>
          <p:cNvPr id="1101" name="Picture 77" descr="Pho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057400"/>
            <a:ext cx="1238251" cy="2181225"/>
          </a:xfrm>
          <a:prstGeom prst="rect">
            <a:avLst/>
          </a:prstGeom>
          <a:noFill/>
        </p:spPr>
      </p:pic>
      <p:pic>
        <p:nvPicPr>
          <p:cNvPr id="1103" name="Picture 79" descr="Pho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9200" y="2057400"/>
            <a:ext cx="1228726" cy="2171700"/>
          </a:xfrm>
          <a:prstGeom prst="rect">
            <a:avLst/>
          </a:prstGeom>
          <a:noFill/>
        </p:spPr>
      </p:pic>
      <p:pic>
        <p:nvPicPr>
          <p:cNvPr id="1110" name="Picture 86" descr="Pho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3695701" cy="2085975"/>
          </a:xfrm>
          <a:prstGeom prst="rect">
            <a:avLst/>
          </a:prstGeom>
          <a:noFill/>
        </p:spPr>
      </p:pic>
      <p:pic>
        <p:nvPicPr>
          <p:cNvPr id="1122" name="Picture 98" descr="Phot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6800" y="2057400"/>
            <a:ext cx="1562101" cy="2085975"/>
          </a:xfrm>
          <a:prstGeom prst="rect">
            <a:avLst/>
          </a:prstGeom>
          <a:noFill/>
        </p:spPr>
      </p:pic>
      <p:pic>
        <p:nvPicPr>
          <p:cNvPr id="1127" name="Picture 103" descr="Phot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77000" y="2057400"/>
            <a:ext cx="1562101" cy="2085975"/>
          </a:xfrm>
          <a:prstGeom prst="rect">
            <a:avLst/>
          </a:prstGeom>
          <a:noFill/>
        </p:spPr>
      </p:pic>
      <p:pic>
        <p:nvPicPr>
          <p:cNvPr id="1131" name="Picture 107" descr="Phot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72401" y="2057400"/>
            <a:ext cx="1371600" cy="2085975"/>
          </a:xfrm>
          <a:prstGeom prst="rect">
            <a:avLst/>
          </a:prstGeom>
          <a:noFill/>
        </p:spPr>
      </p:pic>
      <p:sp>
        <p:nvSpPr>
          <p:cNvPr id="116" name="Content Placeholder 115"/>
          <p:cNvSpPr>
            <a:spLocks noGrp="1"/>
          </p:cNvSpPr>
          <p:nvPr>
            <p:ph idx="1"/>
          </p:nvPr>
        </p:nvSpPr>
        <p:spPr>
          <a:xfrm>
            <a:off x="457200" y="7620000"/>
            <a:ext cx="82296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Program Files\Microsoft Office\MEDIA\OFFICE12\Lines\BD21321_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5934075" cy="104775"/>
          </a:xfrm>
          <a:prstGeom prst="rect">
            <a:avLst/>
          </a:prstGeom>
          <a:noFill/>
        </p:spPr>
      </p:pic>
      <p:pic>
        <p:nvPicPr>
          <p:cNvPr id="7171" name="Picture 3" descr="C:\Program Files\Microsoft Office\MEDIA\OFFICE12\Lines\BD21321_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5400000">
            <a:off x="6124575" y="3838575"/>
            <a:ext cx="5934075" cy="104775"/>
          </a:xfrm>
          <a:prstGeom prst="rect">
            <a:avLst/>
          </a:prstGeom>
          <a:noFill/>
        </p:spPr>
      </p:pic>
      <p:pic>
        <p:nvPicPr>
          <p:cNvPr id="7172" name="Picture 4" descr="C:\Program Files\Microsoft Office\MEDIA\OFFICE12\Lines\BD21321_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5400000">
            <a:off x="6124575" y="2914650"/>
            <a:ext cx="5934075" cy="104775"/>
          </a:xfrm>
          <a:prstGeom prst="rect">
            <a:avLst/>
          </a:prstGeom>
          <a:noFill/>
        </p:spPr>
      </p:pic>
      <p:pic>
        <p:nvPicPr>
          <p:cNvPr id="7173" name="Picture 5" descr="C:\Program Files\Microsoft Office\MEDIA\OFFICE12\Lines\BD21321_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9925" y="6753225"/>
            <a:ext cx="5934075" cy="104775"/>
          </a:xfrm>
          <a:prstGeom prst="rect">
            <a:avLst/>
          </a:prstGeom>
          <a:noFill/>
        </p:spPr>
      </p:pic>
      <p:pic>
        <p:nvPicPr>
          <p:cNvPr id="7174" name="Picture 6" descr="C:\Program Files\Microsoft Office\MEDIA\OFFICE12\Lines\BD21321_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753225"/>
            <a:ext cx="5934075" cy="104775"/>
          </a:xfrm>
          <a:prstGeom prst="rect">
            <a:avLst/>
          </a:prstGeom>
          <a:noFill/>
        </p:spPr>
      </p:pic>
      <p:pic>
        <p:nvPicPr>
          <p:cNvPr id="7175" name="Picture 7" descr="C:\Program Files\Microsoft Office\MEDIA\OFFICE12\Lines\BD21321_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9925" y="0"/>
            <a:ext cx="5934075" cy="104775"/>
          </a:xfrm>
          <a:prstGeom prst="rect">
            <a:avLst/>
          </a:prstGeom>
          <a:noFill/>
        </p:spPr>
      </p:pic>
      <p:pic>
        <p:nvPicPr>
          <p:cNvPr id="7176" name="Picture 8" descr="C:\Program Files\Microsoft Office\MEDIA\OFFICE12\Lines\BD21321_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5400000">
            <a:off x="-2914650" y="2914650"/>
            <a:ext cx="5934075" cy="104775"/>
          </a:xfrm>
          <a:prstGeom prst="rect">
            <a:avLst/>
          </a:prstGeom>
          <a:noFill/>
        </p:spPr>
      </p:pic>
      <p:pic>
        <p:nvPicPr>
          <p:cNvPr id="7177" name="Picture 9" descr="C:\Program Files\Microsoft Office\MEDIA\OFFICE12\Lines\BD21321_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5400000">
            <a:off x="-2914650" y="3838575"/>
            <a:ext cx="5934075" cy="1047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93" name="Picture 45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4600"/>
            <a:ext cx="3886200" cy="2171700"/>
          </a:xfrm>
          <a:prstGeom prst="rect">
            <a:avLst/>
          </a:prstGeom>
          <a:noFill/>
        </p:spPr>
      </p:pic>
      <p:pic>
        <p:nvPicPr>
          <p:cNvPr id="27676" name="Picture 28" descr="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76775"/>
            <a:ext cx="5410200" cy="2181225"/>
          </a:xfrm>
          <a:prstGeom prst="rect">
            <a:avLst/>
          </a:prstGeom>
          <a:noFill/>
        </p:spPr>
      </p:pic>
      <p:pic>
        <p:nvPicPr>
          <p:cNvPr id="27677" name="Picture 29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1" y="0"/>
            <a:ext cx="3581400" cy="2181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65600" y="2283936"/>
          <a:ext cx="812800" cy="41529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0" marR="190500" marT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0" marR="190500" marT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990600" y="12192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893763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36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73" name="Picture 25" descr="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209800"/>
            <a:ext cx="2819400" cy="2362200"/>
          </a:xfrm>
          <a:prstGeom prst="rect">
            <a:avLst/>
          </a:prstGeom>
          <a:noFill/>
        </p:spPr>
      </p:pic>
      <p:pic>
        <p:nvPicPr>
          <p:cNvPr id="27674" name="Picture 26" descr="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62200"/>
            <a:ext cx="3886200" cy="2438400"/>
          </a:xfrm>
          <a:prstGeom prst="rect">
            <a:avLst/>
          </a:prstGeom>
          <a:noFill/>
        </p:spPr>
      </p:pic>
      <p:pic>
        <p:nvPicPr>
          <p:cNvPr id="27684" name="Picture 36" descr="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0"/>
            <a:ext cx="3352800" cy="2552700"/>
          </a:xfrm>
          <a:prstGeom prst="rect">
            <a:avLst/>
          </a:prstGeom>
          <a:noFill/>
        </p:spPr>
      </p:pic>
      <p:pic>
        <p:nvPicPr>
          <p:cNvPr id="27687" name="Picture 39" descr="Ph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886200" cy="2552700"/>
          </a:xfrm>
          <a:prstGeom prst="rect">
            <a:avLst/>
          </a:prstGeom>
          <a:noFill/>
        </p:spPr>
      </p:pic>
      <p:pic>
        <p:nvPicPr>
          <p:cNvPr id="27695" name="Picture 47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72025"/>
            <a:ext cx="3714750" cy="2085975"/>
          </a:xfrm>
          <a:prstGeom prst="rect">
            <a:avLst/>
          </a:prstGeom>
          <a:noFill/>
        </p:spPr>
      </p:pic>
      <p:pic>
        <p:nvPicPr>
          <p:cNvPr id="27708" name="Picture 60" descr="https://ssl.gstatic.com/ui/v1/activityindicator/loading_16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00" y="36615688"/>
            <a:ext cx="152400" cy="152400"/>
          </a:xfrm>
          <a:prstGeom prst="rect">
            <a:avLst/>
          </a:prstGeom>
          <a:noFill/>
        </p:spPr>
      </p:pic>
      <p:pic>
        <p:nvPicPr>
          <p:cNvPr id="27730" name="Picture 82" descr="C:\Program Files\Microsoft Office\MEDIA\OFFICE12\Lines\BD14711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6762750"/>
            <a:ext cx="5715000" cy="95250"/>
          </a:xfrm>
          <a:prstGeom prst="rect">
            <a:avLst/>
          </a:prstGeom>
          <a:noFill/>
        </p:spPr>
      </p:pic>
      <p:pic>
        <p:nvPicPr>
          <p:cNvPr id="27731" name="Picture 83" descr="C:\Program Files\Microsoft Office\MEDIA\OFFICE12\Lines\BD14711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762750"/>
            <a:ext cx="5715000" cy="95250"/>
          </a:xfrm>
          <a:prstGeom prst="rect">
            <a:avLst/>
          </a:prstGeom>
          <a:noFill/>
        </p:spPr>
      </p:pic>
      <p:pic>
        <p:nvPicPr>
          <p:cNvPr id="27732" name="Picture 84" descr="C:\Program Files\Microsoft Office\MEDIA\OFFICE12\Lines\BD14711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0"/>
            <a:ext cx="5715000" cy="95250"/>
          </a:xfrm>
          <a:prstGeom prst="rect">
            <a:avLst/>
          </a:prstGeom>
          <a:noFill/>
        </p:spPr>
      </p:pic>
      <p:pic>
        <p:nvPicPr>
          <p:cNvPr id="27733" name="Picture 85" descr="C:\Program Files\Microsoft Office\MEDIA\OFFICE12\Lines\BD14711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5715000" cy="95250"/>
          </a:xfrm>
          <a:prstGeom prst="rect">
            <a:avLst/>
          </a:prstGeom>
          <a:noFill/>
        </p:spPr>
      </p:pic>
      <p:pic>
        <p:nvPicPr>
          <p:cNvPr id="27735" name="Picture 87" descr="C:\Program Files\Microsoft Office\MEDIA\OFFICE12\Lines\BD14711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-2809875" y="4105275"/>
            <a:ext cx="5715000" cy="95250"/>
          </a:xfrm>
          <a:prstGeom prst="rect">
            <a:avLst/>
          </a:prstGeom>
          <a:noFill/>
        </p:spPr>
      </p:pic>
      <p:pic>
        <p:nvPicPr>
          <p:cNvPr id="27736" name="Picture 88" descr="C:\Program Files\Microsoft Office\MEDIA\OFFICE12\Lines\BD14711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-2809875" y="2809875"/>
            <a:ext cx="5715000" cy="95250"/>
          </a:xfrm>
          <a:prstGeom prst="rect">
            <a:avLst/>
          </a:prstGeom>
          <a:noFill/>
        </p:spPr>
      </p:pic>
      <p:pic>
        <p:nvPicPr>
          <p:cNvPr id="27737" name="Picture 89" descr="C:\Program Files\Microsoft Office\MEDIA\OFFICE12\Lines\BD14711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6238875" y="3952875"/>
            <a:ext cx="5715000" cy="95250"/>
          </a:xfrm>
          <a:prstGeom prst="rect">
            <a:avLst/>
          </a:prstGeom>
          <a:noFill/>
        </p:spPr>
      </p:pic>
      <p:pic>
        <p:nvPicPr>
          <p:cNvPr id="27738" name="Picture 90" descr="C:\Program Files\Microsoft Office\MEDIA\OFFICE12\Lines\BD14711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6238875" y="2809875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s8325039\Local Settings\Temporary Internet Files\Content.IE5\RJ9Z9LPP\MC9004377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601199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prstTxWarp prst="textButton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Pleasant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View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School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9" name="Picture 9" descr="C:\Documents and Settings\s8325039\Local Settings\Temporary Internet Files\Content.IE5\DMZ5RQVA\MC900295381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685984" y="5237430"/>
            <a:ext cx="2458016" cy="162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C:\Documents and Settings\s8325039\Local Settings\Temporary Internet Files\Content.IE5\UPAXXF53\MC90044179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52400"/>
            <a:ext cx="2743200" cy="2743200"/>
          </a:xfrm>
          <a:prstGeom prst="rect">
            <a:avLst/>
          </a:prstGeom>
          <a:noFill/>
        </p:spPr>
      </p:pic>
      <p:pic>
        <p:nvPicPr>
          <p:cNvPr id="20485" name="Picture 5" descr="C:\Documents and Settings\s8325039\Local Settings\Temporary Internet Files\Content.IE5\SGAQZGWJ\MC90044175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noFill/>
        </p:spPr>
      </p:pic>
      <p:pic>
        <p:nvPicPr>
          <p:cNvPr id="20487" name="Picture 7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20233"/>
            <a:ext cx="1798625" cy="1337767"/>
          </a:xfrm>
          <a:prstGeom prst="rect">
            <a:avLst/>
          </a:prstGeom>
          <a:noFill/>
        </p:spPr>
      </p:pic>
      <p:pic>
        <p:nvPicPr>
          <p:cNvPr id="20492" name="Picture 12" descr="C:\Documents and Settings\s8325039\Local Settings\Temporary Internet Files\Content.IE5\SGAQZGWJ\MC90031081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048000"/>
            <a:ext cx="1843088" cy="1336675"/>
          </a:xfrm>
          <a:prstGeom prst="rect">
            <a:avLst/>
          </a:prstGeom>
          <a:noFill/>
        </p:spPr>
      </p:pic>
      <p:pic>
        <p:nvPicPr>
          <p:cNvPr id="20497" name="Picture 17" descr="C:\Documents and Settings\s8325039\Local Settings\Temporary Internet Files\Content.IE5\Z0TJO9VX\MC90043598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438400"/>
            <a:ext cx="1606550" cy="1841500"/>
          </a:xfrm>
          <a:prstGeom prst="rect">
            <a:avLst/>
          </a:prstGeom>
          <a:noFill/>
        </p:spPr>
      </p:pic>
      <p:pic>
        <p:nvPicPr>
          <p:cNvPr id="20498" name="Picture 18" descr="C:\Documents and Settings\s8325039\Local Settings\Temporary Internet Files\Content.IE5\UPAXXF53\MC900089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6290" y="2743200"/>
            <a:ext cx="1797710" cy="1184148"/>
          </a:xfrm>
          <a:prstGeom prst="rect">
            <a:avLst/>
          </a:prstGeom>
          <a:noFill/>
        </p:spPr>
      </p:pic>
      <p:pic>
        <p:nvPicPr>
          <p:cNvPr id="20500" name="Picture 20" descr="C:\Documents and Settings\s8325039\Local Settings\Temporary Internet Files\Content.IE5\UPAXXF53\MC900441273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2895600"/>
            <a:ext cx="2209800" cy="2209800"/>
          </a:xfrm>
          <a:prstGeom prst="rect">
            <a:avLst/>
          </a:prstGeom>
          <a:noFill/>
        </p:spPr>
      </p:pic>
      <p:pic>
        <p:nvPicPr>
          <p:cNvPr id="20501" name="Picture 21" descr="C:\Documents and Settings\s8325039\Local Settings\Temporary Internet Files\Content.IE5\Z0TJO9VX\MC900412544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5783655"/>
            <a:ext cx="2356919" cy="1074345"/>
          </a:xfrm>
          <a:prstGeom prst="rect">
            <a:avLst/>
          </a:prstGeom>
          <a:noFill/>
        </p:spPr>
      </p:pic>
      <p:pic>
        <p:nvPicPr>
          <p:cNvPr id="1035" name="Picture 11" descr="C:\Documents and Settings\s8325039\Local Settings\Temporary Internet Files\Content.IE5\YO5I0R17\MC90019599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1524000"/>
            <a:ext cx="1794053" cy="184068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33</Words>
  <Application>Microsoft Office PowerPoint</Application>
  <PresentationFormat>On-screen Show (4:3)</PresentationFormat>
  <Paragraphs>21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Pleasant View School  Home of the Panthers</vt:lpstr>
      <vt:lpstr>\</vt:lpstr>
      <vt:lpstr>Slide 3</vt:lpstr>
      <vt:lpstr>Slide 4</vt:lpstr>
      <vt:lpstr> </vt:lpstr>
      <vt:lpstr>Slide 6</vt:lpstr>
      <vt:lpstr>Slide 7</vt:lpstr>
      <vt:lpstr>Slide 8</vt:lpstr>
      <vt:lpstr>Pleasant View School</vt:lpstr>
      <vt:lpstr>THE CLASS OF 2012!</vt:lpstr>
    </vt:vector>
  </TitlesOfParts>
  <Company>Providence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Pleasant View School  Home of the Panthers</dc:title>
  <dc:creator>Providence Public Schools</dc:creator>
  <cp:lastModifiedBy>Providence Public Schools</cp:lastModifiedBy>
  <cp:revision>54</cp:revision>
  <dcterms:created xsi:type="dcterms:W3CDTF">2012-06-01T15:21:18Z</dcterms:created>
  <dcterms:modified xsi:type="dcterms:W3CDTF">2012-06-13T18:04:08Z</dcterms:modified>
</cp:coreProperties>
</file>